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51" d="100"/>
          <a:sy n="51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5A38E-F3AF-2A49-9289-A32203A68FF0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40AB-FB13-F24B-B2C8-3AE25AB4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3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1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95A7-3E5E-EC0B-62F2-A9E15E8E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A673F-F0B8-6E4B-C194-E012C7297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0CF80-D71C-4953-C290-2A3DC956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528FF-D0F3-9B8C-3F7C-8C738F5E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A56D3-DD96-95B2-3E5A-5B8CE910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3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21FC-80A7-FE62-4EAC-D1444443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C6FDC-45AE-83B4-3194-E8FBE969B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0D1F-78B7-C412-A368-D1724845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A2ED-D7B5-5798-FA14-17BBC090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A2565-C33A-4CC0-7AA5-80F81862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F6CE4-DA94-ED3B-BA4C-3F0BCB82A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C026A-4112-5F4C-05CB-61606B36C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1AEF-34B2-0D7E-4BA0-3EA474EB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D0A08-BF0A-AD93-A46D-29F3600B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B9A1-4BA8-365A-CB0F-CCEB357B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BD2B-A3CA-EB67-2300-DB026FFD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DBB86-BDED-655C-6CC2-35EF14E5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D9E6-22FC-2B6E-9FE9-BB7D0D1C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195A4-C035-8D64-E2FE-76C490F1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A5CEC-BF3E-ADDB-65F7-C8199749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EAB0-9C64-64BF-444E-83425792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81CE-0BF6-7ED1-C9B9-5716376E6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4B12-FF0C-FC63-5309-582D71C1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367CE-E37E-B1D6-D2D5-E890523F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D2863-5721-78D7-33D4-F8AC25CE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1362-3A5A-227F-67AF-F2EB6E44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0A07-940A-A037-52F4-FFEED5BCB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B39D4-3609-4170-0305-2EDF47072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05D7E-BD33-4E44-FF2A-2A6849B1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D1653-3237-67A9-DFC8-C018D5F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07C0-9470-749C-2CE8-2A7EA96F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6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A23F-B5B2-BE60-25FF-63E7E294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D0D7C-9F9F-FB61-D9D7-14EC048EF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641E3-F830-8A14-53D7-20F15CD77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97002-2A2B-FAB9-477F-C33D489F8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BB469-6612-D8F5-F3FC-6760BC0C6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6ACC7-46E7-77B7-9542-1F33CF3E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F4445-8421-BE6D-C525-CFAEC058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E1157-63F2-AFDD-6E0C-729B637D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763C-6B9C-62E3-FCD1-46315145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FC44-565F-0625-0710-E7E5C32C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9405C-B22F-7B32-B37A-FC63CC9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A2226-3795-04BF-82A6-299EE477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9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BD13E-EFF7-1648-936C-84905AC3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BA15C-4C31-A8DA-8D7B-A8D616A5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4BA6-F043-6F4A-4C07-D690412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9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3E11-CC9E-F65C-79AA-8ED5CE7A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6AE5-2492-CA66-C82E-F80F2B9D4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9037D-6E58-C882-B50A-972257A0F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D5845-6FC7-3998-12EC-6A3BB8B9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65AD2-D167-9D86-E8E3-16515D70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058C9-9481-A024-9B88-20AE4E1F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7D64-E8CD-0C2E-B2CF-BC4B3555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E82A1-4E90-81F9-C0D2-F2A6F8427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543F0-BC91-E12F-B223-2504329E6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C1F78-448A-E2E8-6BA6-39B8F986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A5EC7-F5DC-1906-C9AE-CE1B7BA9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E8F5E-FE35-5343-2A0A-BF7A14B5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05E8D-E66A-2E5E-80A8-A9D0EFD0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09B5-652A-64C4-0857-90B67DC4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8FA0B-CD9F-6B98-4DAD-194263A01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3918-BA01-CF49-94D5-AC173DE1080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69779-D231-8E97-1B66-FBF6540C0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6476-C1D0-4646-DFE4-CEB03BA04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77030" y="1653437"/>
            <a:ext cx="108600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atin typeface="Iowan Old Style Black" panose="02040602040506020204" pitchFamily="18" charset="77"/>
              </a:rPr>
              <a:t>Kingdom Citizens</a:t>
            </a:r>
          </a:p>
          <a:p>
            <a:pPr algn="ctr"/>
            <a:r>
              <a:rPr lang="en-US" sz="5400" b="1" i="1" dirty="0">
                <a:latin typeface="Iowan Old Style Black" panose="02040602040506020204" pitchFamily="18" charset="77"/>
              </a:rPr>
              <a:t>Our Values Part 2</a:t>
            </a:r>
          </a:p>
          <a:p>
            <a:pPr algn="ctr"/>
            <a:r>
              <a:rPr lang="en-US" sz="4800" b="1" i="1" dirty="0">
                <a:latin typeface="Iowan Old Style Black" panose="02040602040506020204" pitchFamily="18" charset="77"/>
              </a:rPr>
              <a:t>Matthew 5:1-12</a:t>
            </a:r>
            <a:endParaRPr lang="en-US" sz="4400" b="1" i="1" dirty="0">
              <a:latin typeface="Iowan Old Style Black" panose="02040602040506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51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7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64504" y="538620"/>
            <a:ext cx="10860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Doing _____ _______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Being _____________ to the hurting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Living a _______ ______</a:t>
            </a:r>
          </a:p>
        </p:txBody>
      </p:sp>
    </p:spTree>
    <p:extLst>
      <p:ext uri="{BB962C8B-B14F-4D97-AF65-F5344CB8AC3E}">
        <p14:creationId xmlns:p14="http://schemas.microsoft.com/office/powerpoint/2010/main" val="22392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64504" y="538620"/>
            <a:ext cx="10860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Doing </a:t>
            </a:r>
            <a:r>
              <a:rPr lang="en-US" sz="4800" b="1" u="sng" dirty="0">
                <a:latin typeface="Iowan Old Style Black" panose="02040602040506020204" pitchFamily="18" charset="77"/>
              </a:rPr>
              <a:t>God’</a:t>
            </a:r>
            <a:r>
              <a:rPr lang="en-US" sz="4800" b="1" dirty="0">
                <a:latin typeface="Iowan Old Style Black" panose="02040602040506020204" pitchFamily="18" charset="77"/>
              </a:rPr>
              <a:t> </a:t>
            </a:r>
            <a:r>
              <a:rPr lang="en-US" sz="4800" b="1" u="sng" dirty="0">
                <a:latin typeface="Iowan Old Style Black" panose="02040602040506020204" pitchFamily="18" charset="77"/>
              </a:rPr>
              <a:t>Will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Being _____________ to the hurting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Living a _______ ______</a:t>
            </a:r>
          </a:p>
        </p:txBody>
      </p:sp>
    </p:spTree>
    <p:extLst>
      <p:ext uri="{BB962C8B-B14F-4D97-AF65-F5344CB8AC3E}">
        <p14:creationId xmlns:p14="http://schemas.microsoft.com/office/powerpoint/2010/main" val="155776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64504" y="538620"/>
            <a:ext cx="10860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Doing </a:t>
            </a:r>
            <a:r>
              <a:rPr lang="en-US" sz="4800" b="1" u="sng" dirty="0">
                <a:latin typeface="Iowan Old Style Black" panose="02040602040506020204" pitchFamily="18" charset="77"/>
              </a:rPr>
              <a:t>God’</a:t>
            </a:r>
            <a:r>
              <a:rPr lang="en-US" sz="4800" b="1" dirty="0">
                <a:latin typeface="Iowan Old Style Black" panose="02040602040506020204" pitchFamily="18" charset="77"/>
              </a:rPr>
              <a:t> </a:t>
            </a:r>
            <a:r>
              <a:rPr lang="en-US" sz="4800" b="1" u="sng" dirty="0">
                <a:latin typeface="Iowan Old Style Black" panose="02040602040506020204" pitchFamily="18" charset="77"/>
              </a:rPr>
              <a:t>Will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Being </a:t>
            </a:r>
            <a:r>
              <a:rPr lang="en-US" sz="4800" b="1" u="sng" dirty="0">
                <a:latin typeface="Iowan Old Style Black" panose="02040602040506020204" pitchFamily="18" charset="77"/>
              </a:rPr>
              <a:t>compassionate</a:t>
            </a:r>
            <a:r>
              <a:rPr lang="en-US" sz="4800" b="1" dirty="0">
                <a:latin typeface="Iowan Old Style Black" panose="02040602040506020204" pitchFamily="18" charset="77"/>
              </a:rPr>
              <a:t> to the hurting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Living a _______ ______</a:t>
            </a:r>
          </a:p>
        </p:txBody>
      </p:sp>
    </p:spTree>
    <p:extLst>
      <p:ext uri="{BB962C8B-B14F-4D97-AF65-F5344CB8AC3E}">
        <p14:creationId xmlns:p14="http://schemas.microsoft.com/office/powerpoint/2010/main" val="360053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64504" y="538620"/>
            <a:ext cx="10860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Doing </a:t>
            </a:r>
            <a:r>
              <a:rPr lang="en-US" sz="4800" b="1" u="sng" dirty="0">
                <a:latin typeface="Iowan Old Style Black" panose="02040602040506020204" pitchFamily="18" charset="77"/>
              </a:rPr>
              <a:t>God’</a:t>
            </a:r>
            <a:r>
              <a:rPr lang="en-US" sz="4800" b="1" dirty="0">
                <a:latin typeface="Iowan Old Style Black" panose="02040602040506020204" pitchFamily="18" charset="77"/>
              </a:rPr>
              <a:t> </a:t>
            </a:r>
            <a:r>
              <a:rPr lang="en-US" sz="4800" b="1" u="sng" dirty="0">
                <a:latin typeface="Iowan Old Style Black" panose="02040602040506020204" pitchFamily="18" charset="77"/>
              </a:rPr>
              <a:t>Will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Being </a:t>
            </a:r>
            <a:r>
              <a:rPr lang="en-US" sz="4800" b="1" u="sng" dirty="0">
                <a:latin typeface="Iowan Old Style Black" panose="02040602040506020204" pitchFamily="18" charset="77"/>
              </a:rPr>
              <a:t>compassionate</a:t>
            </a:r>
            <a:r>
              <a:rPr lang="en-US" sz="4800" b="1" dirty="0">
                <a:latin typeface="Iowan Old Style Black" panose="02040602040506020204" pitchFamily="18" charset="77"/>
              </a:rPr>
              <a:t> to the hurting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Living a </a:t>
            </a:r>
            <a:r>
              <a:rPr lang="en-US" sz="4800" b="1" u="sng" dirty="0">
                <a:latin typeface="Iowan Old Style Black" panose="02040602040506020204" pitchFamily="18" charset="77"/>
              </a:rPr>
              <a:t>changed</a:t>
            </a:r>
            <a:r>
              <a:rPr lang="en-US" sz="4800" b="1" dirty="0">
                <a:latin typeface="Iowan Old Style Black" panose="02040602040506020204" pitchFamily="18" charset="77"/>
              </a:rPr>
              <a:t> </a:t>
            </a:r>
            <a:r>
              <a:rPr lang="en-US" sz="4800" b="1" u="sng" dirty="0">
                <a:latin typeface="Iowan Old Style Black" panose="02040602040506020204" pitchFamily="18" charset="77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8678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69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65</Words>
  <Application>Microsoft Office PowerPoint</Application>
  <PresentationFormat>Widescreen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Iowan Old Style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Davis</dc:creator>
  <cp:lastModifiedBy>David Rogers</cp:lastModifiedBy>
  <cp:revision>2</cp:revision>
  <dcterms:created xsi:type="dcterms:W3CDTF">2022-09-08T14:02:39Z</dcterms:created>
  <dcterms:modified xsi:type="dcterms:W3CDTF">2022-09-25T13:01:43Z</dcterms:modified>
</cp:coreProperties>
</file>