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5" r:id="rId6"/>
    <p:sldId id="271" r:id="rId7"/>
    <p:sldId id="266" r:id="rId8"/>
    <p:sldId id="27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2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  <a:endParaRPr lang="en-US" sz="5400" b="1" dirty="0">
              <a:solidFill>
                <a:srgbClr val="FFF9E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God Reigns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7:13-14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is guiding _______.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is guiding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history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33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is sovereignly in ________.</a:t>
            </a:r>
          </a:p>
        </p:txBody>
      </p:sp>
    </p:spTree>
    <p:extLst>
      <p:ext uri="{BB962C8B-B14F-4D97-AF65-F5344CB8AC3E}">
        <p14:creationId xmlns:p14="http://schemas.microsoft.com/office/powerpoint/2010/main" val="65504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is sovereignly in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control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15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has an everlasting ________.</a:t>
            </a:r>
          </a:p>
        </p:txBody>
      </p:sp>
    </p:spTree>
    <p:extLst>
      <p:ext uri="{BB962C8B-B14F-4D97-AF65-F5344CB8AC3E}">
        <p14:creationId xmlns:p14="http://schemas.microsoft.com/office/powerpoint/2010/main" val="423988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 must believe that my God has an everlasting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Kingdom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79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73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10</cp:revision>
  <dcterms:created xsi:type="dcterms:W3CDTF">2022-04-25T15:38:39Z</dcterms:created>
  <dcterms:modified xsi:type="dcterms:W3CDTF">2022-07-11T19:11:19Z</dcterms:modified>
</cp:coreProperties>
</file>