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0" r:id="rId5"/>
    <p:sldId id="267" r:id="rId6"/>
    <p:sldId id="271" r:id="rId7"/>
    <p:sldId id="265" r:id="rId8"/>
    <p:sldId id="27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820"/>
  </p:normalViewPr>
  <p:slideViewPr>
    <p:cSldViewPr snapToGrid="0" snapToObjects="1">
      <p:cViewPr varScale="1">
        <p:scale>
          <a:sx n="51" d="100"/>
          <a:sy n="51" d="100"/>
        </p:scale>
        <p:origin x="10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F477B-12CD-944A-930F-B0613A209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F66F72-D9C7-644D-A04B-1A7C23FDE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5D399-5B51-8349-9CF7-67ADBC2DC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C2D0C-EC47-7746-9329-8E5B61217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16A3C-D3A4-0149-8B05-05B440580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4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77E4A-CC34-F44C-AA14-111D7CEE0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43F9F-8957-2447-BF77-6912EBE19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0E53B-E4F1-2549-981D-1783B9EED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9355C-61D3-9B4A-9281-2EA0F1C0A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5B670-1ECF-0C47-B156-D21EA47F6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3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898688-43C9-9042-8AFF-82D789D470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72159-DDBE-B447-807C-202C9FE67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285E2-BD83-604E-835B-F7F932937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00F5A-D0B3-C546-8191-9CBA74711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79071-DA65-7F4B-A318-273C1352F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7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D913C-0C86-8E47-8399-0D4B3A65F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CEA05-E137-FF47-89B2-9484CCDE1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4A3C9-09D7-AF40-89E0-81D2F0D6E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1190E-9C97-EB41-9D11-DC5777E6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CE11A-1632-144F-94D5-3C5448A2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1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EEE4C-8B63-CA43-B6CA-D15150F35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3C284-97CB-6C44-B95D-4210491A4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8E2FF-D7B5-4245-B9A5-614677836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A8C4A-05EF-8444-9CE8-93DB410C8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C76A0-B559-5F46-B268-651662624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8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76B82-CEED-7040-90DF-F208D7DEC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40782-3963-CF4D-B8CA-B402A4C06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489D13-7F4A-0045-AD29-4E28EB9ECC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9E450-8644-F24B-8641-E0614240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25D5C6-1433-F940-B308-6A00BA5FD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7580B-D766-864A-AED8-15BDBAE5F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1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8C170-7DFF-EE4E-99F5-1FEBAFA23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72DF9E-784E-DD45-8B55-41BAE24C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AB220E-F314-5648-944E-3B25D601A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9340BB-CEAE-AA42-8EE7-C94C85DAD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B985C5-81AA-844E-B059-E85EFEB246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3280EF-17C3-FC4A-B7F8-EC6F28050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9CDB15-3ECB-544F-83A7-3823F6032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3D1B88-F10B-8A45-9D4D-822E0E5E3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6EBD8-E0B0-6545-9182-33BC3CA82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508FA3-6E24-A54C-96BE-B048E6C87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3B68A-CB15-DE47-9CC6-DC41C8A21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903895-2004-1149-8607-53E614379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7E55EA-A5E6-764E-BE67-92D154862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B06917-5FE6-CA40-9A02-D5DC2634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0BC72-D54B-2C48-944A-A3520949A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2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46BC9-B506-F34A-A583-EA6FE6F4A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7CD17-7FAE-C14B-9E58-094A5764F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9B2E2-D3A7-3F41-94E7-F04202734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D841E-4793-0F4D-BE66-6B43CF394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ED522-A5A8-2D4E-9A42-814A471D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7D131-9938-0A44-B9D2-2F33B669A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6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FADE9-C96B-3D49-83B3-093D5208D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35AE72-119A-ED43-BCDB-8A694C4E44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7AE49-15D6-C04C-B4E8-855BBCD114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6E96E5-C30C-B343-9E41-2D889128F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B5DC1-D360-7B4B-B7CC-596C5A58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3DA97-2A16-1743-AC21-7301599FE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BD124F-2F69-3246-9C4F-4E384E792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C2C35-FEF1-4146-B6F0-9EDA40DD1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14D6B-4171-694D-BAEE-80CFB5DAF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C11ED-D8DC-8244-86A5-DE4481A089E7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58F9D-229D-FA48-8475-F871C713D0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7638F-C219-BA48-89AF-6B75A8BF6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3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1" y="681335"/>
            <a:ext cx="1219199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Living as Light in a Dark World</a:t>
            </a:r>
            <a:endParaRPr lang="en-US" sz="5400" b="1" dirty="0">
              <a:solidFill>
                <a:srgbClr val="FFF9E1"/>
              </a:solidFill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algn="ctr"/>
            <a:r>
              <a:rPr lang="en-US" sz="48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Living as Light</a:t>
            </a:r>
          </a:p>
          <a:p>
            <a:pPr algn="ctr"/>
            <a:r>
              <a:rPr lang="en-US" sz="48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Daniel 6:1-5</a:t>
            </a:r>
          </a:p>
          <a:p>
            <a:pPr algn="ctr"/>
            <a:endParaRPr lang="en-US" sz="4800" b="1" dirty="0">
              <a:solidFill>
                <a:srgbClr val="FFF9E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85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18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I must be ___________ in character</a:t>
            </a:r>
          </a:p>
        </p:txBody>
      </p:sp>
    </p:spTree>
    <p:extLst>
      <p:ext uri="{BB962C8B-B14F-4D97-AF65-F5344CB8AC3E}">
        <p14:creationId xmlns:p14="http://schemas.microsoft.com/office/powerpoint/2010/main" val="1498191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I must be 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blameless</a:t>
            </a:r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in character</a:t>
            </a:r>
          </a:p>
        </p:txBody>
      </p:sp>
    </p:spTree>
    <p:extLst>
      <p:ext uri="{BB962C8B-B14F-4D97-AF65-F5344CB8AC3E}">
        <p14:creationId xmlns:p14="http://schemas.microsoft.com/office/powerpoint/2010/main" val="653020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I must be ___________ in devotion</a:t>
            </a:r>
            <a:endParaRPr lang="en-US" sz="5400" b="1" u="sng" dirty="0">
              <a:solidFill>
                <a:srgbClr val="FFF9E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502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I must be 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consistent</a:t>
            </a:r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in devotion</a:t>
            </a:r>
            <a:endParaRPr lang="en-US" sz="5400" b="1" u="sng" dirty="0">
              <a:solidFill>
                <a:srgbClr val="FFF9E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833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I must be ___________ in trouble</a:t>
            </a:r>
          </a:p>
        </p:txBody>
      </p:sp>
    </p:spTree>
    <p:extLst>
      <p:ext uri="{BB962C8B-B14F-4D97-AF65-F5344CB8AC3E}">
        <p14:creationId xmlns:p14="http://schemas.microsoft.com/office/powerpoint/2010/main" val="655048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I must be 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dependent</a:t>
            </a:r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in trouble</a:t>
            </a:r>
          </a:p>
        </p:txBody>
      </p:sp>
    </p:spTree>
    <p:extLst>
      <p:ext uri="{BB962C8B-B14F-4D97-AF65-F5344CB8AC3E}">
        <p14:creationId xmlns:p14="http://schemas.microsoft.com/office/powerpoint/2010/main" val="266905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7650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48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Ann Davis</dc:creator>
  <cp:lastModifiedBy>David Rogers</cp:lastModifiedBy>
  <cp:revision>10</cp:revision>
  <dcterms:created xsi:type="dcterms:W3CDTF">2022-04-25T15:38:39Z</dcterms:created>
  <dcterms:modified xsi:type="dcterms:W3CDTF">2022-07-10T14:30:28Z</dcterms:modified>
</cp:coreProperties>
</file>