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66" r:id="rId7"/>
    <p:sldId id="264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80F2-F3CD-3A48-9CB7-2115F07B4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3C53D-5A4E-E44B-8ED8-6AEA65AD4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75CCB-F207-4C40-9398-D2B96BFC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1138-89CB-8640-A2AD-2FBAF61A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71FED-0B3A-1441-A31C-5DA7AB9D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1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C270-3555-684E-B552-15A07B58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BED9E-38D4-0847-BBDA-1FE68A818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9ACB-4C19-9F41-B330-0D1C6B49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CA5A4-C9C1-8A45-A28A-D0ECE5C3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D48F6-21AA-0445-9F53-09BF1274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A1573-9501-6C41-A5DF-D83561F7E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9FDCD-4758-6E4E-8D6E-C91116AE8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AF1C3-B946-C84F-8667-78C3F874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B4564-A87C-BA4F-9844-47DF5A66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114CF-273D-884C-92C4-DB2E0880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2508-8E43-C54C-BE8B-7F0D6A51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139C1-18FB-BC48-826B-DBB54D764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3179-C3AD-8146-B41E-D3AE8675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EE1B5-D059-C14F-95C8-7DA9030A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3959-DCBB-1B46-830D-70A23826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E318-3D54-7746-A429-43D96813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22D30-EDDC-434E-9F8A-7D73CCFB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4D9F6-81D5-3340-B51C-E1A4ABC5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FD86-5662-E74C-851B-D33166CE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D184-720C-D149-99FB-B3107FCD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6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2120-F815-114D-BC3A-4738E011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F1F7-CCA0-5A4D-9F8F-A364971EF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3099D-46AD-6E4A-AB85-320E8925E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2719C-993B-2548-85E8-28C29E2F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F7423-3030-9442-B968-6C23F936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FCB4A-AC47-9F4F-AFE7-E64CBF29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F26D-ACDD-9542-BF3C-53658C7B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6BEB2-D017-294A-BBF9-1808B9720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58EA0-94A9-544D-8338-D27457B05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66B80-0BA0-A343-A510-D11A08DF7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C231-9E3F-1649-85DF-1E62620AB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5B1F3-44F7-A14B-BD81-84993044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F33E8-9684-A840-ACBD-8A655DD5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3F78F-8DC4-4646-B1F5-DA0213F7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2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5D54-99A6-734E-B249-40B17CB5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61113-1DED-5F4B-A745-B37A004C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802EA-D466-B645-8964-ECDE665E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57EB2-A58A-A144-AAE4-D06B3938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2ABFE-2011-2244-824D-974090C5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D2DD1-BF7B-8D4B-A4D0-6CE42561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9E3F5-9042-EC48-A144-9F332A1A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4DFE-DC5A-CE47-A9F9-0BD8049D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5E27-6322-E94C-9524-6249B2B34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80996-C5D2-354C-9EFA-8E071B2EE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541CE-C2FE-A048-BE8D-9ECEB170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698A6-AC3E-1645-A37B-615AF1FF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EB5AC-9407-DA47-B300-3BB6315A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5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817D-1388-CA4E-8A5A-4D3044CF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665CE-D895-2043-A536-9A3B3D22B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842D3-DA17-5A47-8DBD-83C12C3F6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7F422-D3D9-E749-9A2C-F23EBF75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0EF54-718C-2D41-B2A4-53AA9740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33BB0-1FA5-B848-81D4-289AB436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6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97F62-5799-9843-8F2F-6670D393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EDF02-97A0-2744-92BF-B426CB777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2B0A6-A9F8-DF45-8882-0C1AD1897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3AD3-7C98-0249-8ED1-CE1707205DE1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82F55-37AF-F64E-A474-E686B16F1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744F7-3D70-F446-8284-74EEE79DA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FB2B0-F325-9548-B1E8-B9500544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D131B0-26B3-F340-B050-B2B1D87B3AE6}"/>
              </a:ext>
            </a:extLst>
          </p:cNvPr>
          <p:cNvSpPr/>
          <p:nvPr/>
        </p:nvSpPr>
        <p:spPr>
          <a:xfrm>
            <a:off x="1717590" y="1796019"/>
            <a:ext cx="9477632" cy="1938992"/>
          </a:xfrm>
          <a:prstGeom prst="rect">
            <a:avLst/>
          </a:prstGeom>
          <a:effectLst>
            <a:glow rad="63500">
              <a:schemeClr val="bg1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Saved to a Kingdom</a:t>
            </a:r>
            <a:endParaRPr lang="en-US" sz="60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6040202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Colossians 1:12-14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6040202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8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63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D131B0-26B3-F340-B050-B2B1D87B3AE6}"/>
              </a:ext>
            </a:extLst>
          </p:cNvPr>
          <p:cNvSpPr/>
          <p:nvPr/>
        </p:nvSpPr>
        <p:spPr>
          <a:xfrm>
            <a:off x="135924" y="523273"/>
            <a:ext cx="12056076" cy="2800767"/>
          </a:xfrm>
          <a:prstGeom prst="rect">
            <a:avLst/>
          </a:prstGeom>
          <a:effectLst>
            <a:glow rad="63500">
              <a:schemeClr val="bg1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We have been transferred from a kingdom of _________ to a kingdom of ______.</a:t>
            </a:r>
          </a:p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 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4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D131B0-26B3-F340-B050-B2B1D87B3AE6}"/>
              </a:ext>
            </a:extLst>
          </p:cNvPr>
          <p:cNvSpPr/>
          <p:nvPr/>
        </p:nvSpPr>
        <p:spPr>
          <a:xfrm>
            <a:off x="135924" y="523273"/>
            <a:ext cx="12056076" cy="2800767"/>
          </a:xfrm>
          <a:prstGeom prst="rect">
            <a:avLst/>
          </a:prstGeom>
          <a:effectLst>
            <a:glow rad="63500">
              <a:schemeClr val="bg1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We have been transferred from a kingdom of </a:t>
            </a:r>
            <a:r>
              <a:rPr lang="en-US" sz="44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darkness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 to a kingdom of </a:t>
            </a:r>
            <a:r>
              <a:rPr lang="en-US" sz="44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light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.</a:t>
            </a:r>
          </a:p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 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3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D131B0-26B3-F340-B050-B2B1D87B3AE6}"/>
              </a:ext>
            </a:extLst>
          </p:cNvPr>
          <p:cNvSpPr/>
          <p:nvPr/>
        </p:nvSpPr>
        <p:spPr>
          <a:xfrm>
            <a:off x="135924" y="523273"/>
            <a:ext cx="12056076" cy="2800767"/>
          </a:xfrm>
          <a:prstGeom prst="rect">
            <a:avLst/>
          </a:prstGeom>
          <a:effectLst>
            <a:glow rad="63500">
              <a:schemeClr val="bg1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We have been transferred from a kingdom of _________ to a kingdom of ________.</a:t>
            </a:r>
          </a:p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 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D131B0-26B3-F340-B050-B2B1D87B3AE6}"/>
              </a:ext>
            </a:extLst>
          </p:cNvPr>
          <p:cNvSpPr/>
          <p:nvPr/>
        </p:nvSpPr>
        <p:spPr>
          <a:xfrm>
            <a:off x="135924" y="523273"/>
            <a:ext cx="12056076" cy="2800767"/>
          </a:xfrm>
          <a:prstGeom prst="rect">
            <a:avLst/>
          </a:prstGeom>
          <a:effectLst>
            <a:glow rad="63500">
              <a:schemeClr val="bg1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We have been transferred from a kingdom of </a:t>
            </a:r>
            <a:r>
              <a:rPr lang="en-US" sz="44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slavery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 to a kingdom of </a:t>
            </a:r>
            <a:r>
              <a:rPr lang="en-US" sz="44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freedom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.</a:t>
            </a:r>
          </a:p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 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5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D131B0-26B3-F340-B050-B2B1D87B3AE6}"/>
              </a:ext>
            </a:extLst>
          </p:cNvPr>
          <p:cNvSpPr/>
          <p:nvPr/>
        </p:nvSpPr>
        <p:spPr>
          <a:xfrm>
            <a:off x="135924" y="523273"/>
            <a:ext cx="12056076" cy="2800767"/>
          </a:xfrm>
          <a:prstGeom prst="rect">
            <a:avLst/>
          </a:prstGeom>
          <a:effectLst>
            <a:glow rad="63500">
              <a:schemeClr val="bg1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We have been transferred from a kingdom of ___________ to a kingdom of ___________.</a:t>
            </a:r>
          </a:p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 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7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D131B0-26B3-F340-B050-B2B1D87B3AE6}"/>
              </a:ext>
            </a:extLst>
          </p:cNvPr>
          <p:cNvSpPr/>
          <p:nvPr/>
        </p:nvSpPr>
        <p:spPr>
          <a:xfrm>
            <a:off x="135924" y="523273"/>
            <a:ext cx="12056076" cy="2800767"/>
          </a:xfrm>
          <a:prstGeom prst="rect">
            <a:avLst/>
          </a:prstGeom>
          <a:effectLst>
            <a:glow rad="63500">
              <a:schemeClr val="bg1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We have been transferred from a kingdom of </a:t>
            </a:r>
            <a:r>
              <a:rPr lang="en-US" sz="4400" b="1" u="sng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condemnation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 to a kingdom </a:t>
            </a:r>
            <a:r>
              <a:rPr lang="en-US" sz="4400" b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of </a:t>
            </a:r>
            <a:r>
              <a:rPr lang="en-US" sz="4400" b="1" u="sng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forgiveness</a:t>
            </a:r>
            <a:r>
              <a:rPr lang="en-US" sz="4400" b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.</a:t>
            </a:r>
            <a:endParaRPr lang="en-US" sz="44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6040202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 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4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13050</TotalTime>
  <Words>99</Words>
  <Application>Microsoft Macintosh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Davis</dc:creator>
  <cp:lastModifiedBy>Steve Davis</cp:lastModifiedBy>
  <cp:revision>5</cp:revision>
  <dcterms:created xsi:type="dcterms:W3CDTF">2022-03-07T17:58:38Z</dcterms:created>
  <dcterms:modified xsi:type="dcterms:W3CDTF">2022-04-06T17:02:42Z</dcterms:modified>
</cp:coreProperties>
</file>