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72" r:id="rId5"/>
    <p:sldId id="271" r:id="rId6"/>
    <p:sldId id="270" r:id="rId7"/>
    <p:sldId id="268" r:id="rId8"/>
    <p:sldId id="267" r:id="rId9"/>
    <p:sldId id="269" r:id="rId10"/>
    <p:sldId id="265" r:id="rId11"/>
    <p:sldId id="264" r:id="rId12"/>
    <p:sldId id="273" r:id="rId13"/>
    <p:sldId id="258" r:id="rId14"/>
    <p:sldId id="259" r:id="rId15"/>
    <p:sldId id="260" r:id="rId16"/>
    <p:sldId id="261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0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1505-03E1-C74E-83FD-803E52828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BE1E1-EE09-A14E-AD7D-830287D53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2BF1E-00FD-5E48-87AE-E85FA87C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3236-F223-3841-B172-78FDC74A0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2D52C-11CE-DA4C-A3BC-485D9774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3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0AA7-1FDD-D04A-B2D3-5B99FC61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3181C-E2E1-B24F-89C5-3D717FFCB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1F206-91A1-B14D-9C9B-983FAC45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C21EF-B038-8444-A431-DEA020B6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70C93-B454-9640-8EB6-277C9A19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7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06BA4-3F25-2944-A2F0-51DF8FA4D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74AE3-D988-7F4C-9DE3-21CC7B15A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907B9-684E-2341-B385-145CE73B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75C83-5109-904F-B7AA-861B2402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9F638-7767-884E-8DB0-25E67AA9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4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73E2-BB4B-0F4B-A131-7B251FCCC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77-94D6-A04B-9890-EF5E486B8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004DB-7678-F046-9292-F713D7EA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2CF50-9A7D-7040-AB1B-00F939394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D2C39-B1C4-624D-BBB7-725A274E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2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8AF1D-4660-A546-8085-9067B21E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07CED-A99A-A04B-8FB3-D43501D48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B300-71AA-7B40-B6F6-37F58E39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59A85-3AC3-384D-81B4-3FF85C63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B1D3-EFF1-924C-813A-30B79337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5F158-2C46-6741-9857-52D189F9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CD74-9212-1344-8376-1A4B6EB58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78E9F-CCDA-FE47-B7B7-B6389A1E1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B1E96-E474-B845-8BD9-715730B0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269A0-FBC1-1A44-8913-B326ED20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2B8EF-C470-E24E-BF97-343F1228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6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CC1C-FC31-FC45-8887-0FB00893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234EB-F3D1-0143-BE75-C9E6DE36E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26C58-6EBC-0D42-82DE-22BDAC6B5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6CB86-DFD9-C44A-9EFF-1F8F9ACBF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E075A-BA0D-2449-8849-D3B69E507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9CB88-04A0-D14A-BF51-342009E21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09EBD6-894D-924E-8A5E-1B938B70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DD3B2F-8CE9-F94F-BBAC-E7E90FD6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12E3-5449-1842-BEDB-53687889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4F6B5-5459-A74D-9D08-D4775AE5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92703-85EA-B346-82DB-58867C1D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E0DED-35A4-5B46-8500-60740566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4829B6-C141-5A40-92F5-7D4E4AA0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A4D28-7DFC-0340-B5B5-4D718AC1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3121A-7B76-E04E-ABF4-63A70CCA8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8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03C7D-2946-4445-BB39-15F06524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FA8ED-6C49-4C4A-A96F-CFD538353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58C52-D26A-304D-AD26-153420819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77127-C4D6-A74C-BD4A-17A14620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BE417-CD2E-2949-A754-4D0F8D2E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3105B-21D2-8E4C-9F38-0E680EF5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4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6B88-622E-7340-8B33-10357A2B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94367A-B4FA-3C47-9DBE-AB3E508BB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92813-5D2F-2C4D-B974-F96F9B4A0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DA690-3345-7542-A136-1B938ECD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C9CCE-F4F3-7043-A358-3854DD7D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EFF4F-C67F-134F-B6FA-EDB567CF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2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EE6F4-E58E-874B-B56F-A80B107F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6E52E-F7DD-BF45-B185-2822E593E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0E4C0-0651-EF4B-946E-BFD3CBABB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C631-F576-4C43-A0B5-F8522C42A536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F146B-2125-464D-B098-56F56D760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6C32A-6A2D-9F4D-9395-855E262CD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A9387-F72A-6949-9568-ED2DD7B1D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2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6A5E7E-8C96-C940-83C0-8328165AA732}"/>
              </a:ext>
            </a:extLst>
          </p:cNvPr>
          <p:cNvSpPr txBox="1"/>
          <p:nvPr/>
        </p:nvSpPr>
        <p:spPr>
          <a:xfrm>
            <a:off x="3328987" y="1485900"/>
            <a:ext cx="8715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The Marks of Spiritual Growth</a:t>
            </a:r>
            <a:endParaRPr lang="en-U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3600" b="1" dirty="0">
                <a:latin typeface="Arial Black" panose="020B0604020202020204" pitchFamily="34" charset="0"/>
                <a:cs typeface="Arial Black" panose="020B0604020202020204" pitchFamily="34" charset="0"/>
              </a:rPr>
              <a:t>Lead others to Grow</a:t>
            </a:r>
          </a:p>
          <a:p>
            <a:pPr algn="ctr"/>
            <a:r>
              <a:rPr lang="en-US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2 Timothy 2:2</a:t>
            </a:r>
          </a:p>
        </p:txBody>
      </p:sp>
    </p:spTree>
    <p:extLst>
      <p:ext uri="{BB962C8B-B14F-4D97-AF65-F5344CB8AC3E}">
        <p14:creationId xmlns:p14="http://schemas.microsoft.com/office/powerpoint/2010/main" val="1967602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/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Multiplication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730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1095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8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1460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1825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4015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4380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4745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5110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5475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5840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918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02667"/>
              </p:ext>
            </p:extLst>
          </p:nvPr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Multiplication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730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1095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8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1460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1825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1024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4015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2048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4380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4096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4745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8192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5110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16384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5475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32768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5840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65536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2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27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6A5E7E-8C96-C940-83C0-8328165AA732}"/>
              </a:ext>
            </a:extLst>
          </p:cNvPr>
          <p:cNvSpPr txBox="1"/>
          <p:nvPr/>
        </p:nvSpPr>
        <p:spPr>
          <a:xfrm>
            <a:off x="747713" y="612844"/>
            <a:ext cx="1144428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			To disciple I must be 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			 ___________ by God’s Grace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6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To disciple I must _______ others.</a:t>
            </a:r>
          </a:p>
          <a:p>
            <a:r>
              <a:rPr lang="en-US" sz="1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  <a:endParaRPr lang="en-US" sz="2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To disciple I must choose ________ people to mentor.</a:t>
            </a:r>
          </a:p>
        </p:txBody>
      </p:sp>
    </p:spTree>
    <p:extLst>
      <p:ext uri="{BB962C8B-B14F-4D97-AF65-F5344CB8AC3E}">
        <p14:creationId xmlns:p14="http://schemas.microsoft.com/office/powerpoint/2010/main" val="2264456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6A5E7E-8C96-C940-83C0-8328165AA732}"/>
              </a:ext>
            </a:extLst>
          </p:cNvPr>
          <p:cNvSpPr txBox="1"/>
          <p:nvPr/>
        </p:nvSpPr>
        <p:spPr>
          <a:xfrm>
            <a:off x="747713" y="612844"/>
            <a:ext cx="1144428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			To disciple I must be 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			 </a:t>
            </a:r>
            <a:r>
              <a:rPr lang="en-US" sz="4000" b="1" u="sng" dirty="0">
                <a:latin typeface="Arial Black" panose="020B0604020202020204" pitchFamily="34" charset="0"/>
                <a:cs typeface="Arial Black" panose="020B0604020202020204" pitchFamily="34" charset="0"/>
              </a:rPr>
              <a:t>strengthened</a:t>
            </a:r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 by God’s Grace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6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To disciple I must _______ others.</a:t>
            </a:r>
          </a:p>
          <a:p>
            <a:r>
              <a:rPr lang="en-US" sz="1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  <a:endParaRPr lang="en-US" sz="2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To disciple I must choose ________ people to mentor.</a:t>
            </a:r>
          </a:p>
        </p:txBody>
      </p:sp>
    </p:spTree>
    <p:extLst>
      <p:ext uri="{BB962C8B-B14F-4D97-AF65-F5344CB8AC3E}">
        <p14:creationId xmlns:p14="http://schemas.microsoft.com/office/powerpoint/2010/main" val="94490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6A5E7E-8C96-C940-83C0-8328165AA732}"/>
              </a:ext>
            </a:extLst>
          </p:cNvPr>
          <p:cNvSpPr txBox="1"/>
          <p:nvPr/>
        </p:nvSpPr>
        <p:spPr>
          <a:xfrm>
            <a:off x="747713" y="612844"/>
            <a:ext cx="1144428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			To disciple I must be 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			 </a:t>
            </a:r>
            <a:r>
              <a:rPr lang="en-US" sz="4000" b="1" u="sng" dirty="0">
                <a:latin typeface="Arial Black" panose="020B0604020202020204" pitchFamily="34" charset="0"/>
                <a:cs typeface="Arial Black" panose="020B0604020202020204" pitchFamily="34" charset="0"/>
              </a:rPr>
              <a:t>strengthened</a:t>
            </a:r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 by God’s Grace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6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To disciple I must </a:t>
            </a:r>
            <a:r>
              <a:rPr lang="en-US" sz="4000" b="1" u="sng" dirty="0">
                <a:latin typeface="Arial Black" panose="020B0604020202020204" pitchFamily="34" charset="0"/>
                <a:cs typeface="Arial Black" panose="020B0604020202020204" pitchFamily="34" charset="0"/>
              </a:rPr>
              <a:t>mentor</a:t>
            </a:r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 others.</a:t>
            </a:r>
          </a:p>
          <a:p>
            <a:r>
              <a:rPr lang="en-US" sz="1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  <a:endParaRPr lang="en-US" sz="2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To disciple I must choose ________ people to mentor.</a:t>
            </a:r>
          </a:p>
        </p:txBody>
      </p:sp>
    </p:spTree>
    <p:extLst>
      <p:ext uri="{BB962C8B-B14F-4D97-AF65-F5344CB8AC3E}">
        <p14:creationId xmlns:p14="http://schemas.microsoft.com/office/powerpoint/2010/main" val="1163407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6A5E7E-8C96-C940-83C0-8328165AA732}"/>
              </a:ext>
            </a:extLst>
          </p:cNvPr>
          <p:cNvSpPr txBox="1"/>
          <p:nvPr/>
        </p:nvSpPr>
        <p:spPr>
          <a:xfrm>
            <a:off x="747713" y="612844"/>
            <a:ext cx="1144428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			To disciple I must be 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			 </a:t>
            </a:r>
            <a:r>
              <a:rPr lang="en-US" sz="4000" b="1" u="sng" dirty="0">
                <a:latin typeface="Arial Black" panose="020B0604020202020204" pitchFamily="34" charset="0"/>
                <a:cs typeface="Arial Black" panose="020B0604020202020204" pitchFamily="34" charset="0"/>
              </a:rPr>
              <a:t>strengthened</a:t>
            </a:r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 by God’s Grace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6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To disciple I must </a:t>
            </a:r>
            <a:r>
              <a:rPr lang="en-US" sz="4000" b="1" u="sng" dirty="0">
                <a:latin typeface="Arial Black" panose="020B0604020202020204" pitchFamily="34" charset="0"/>
                <a:cs typeface="Arial Black" panose="020B0604020202020204" pitchFamily="34" charset="0"/>
              </a:rPr>
              <a:t>mentor</a:t>
            </a:r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 others.</a:t>
            </a:r>
          </a:p>
          <a:p>
            <a:r>
              <a:rPr lang="en-US" sz="10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  <a:endParaRPr lang="en-US" sz="2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To disciple I must choose </a:t>
            </a:r>
            <a:r>
              <a:rPr lang="en-US" sz="4000" b="1" u="sng" dirty="0">
                <a:latin typeface="Arial Black" panose="020B0604020202020204" pitchFamily="34" charset="0"/>
                <a:cs typeface="Arial Black" panose="020B0604020202020204" pitchFamily="34" charset="0"/>
              </a:rPr>
              <a:t>faithful</a:t>
            </a:r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 people to mentor.</a:t>
            </a:r>
          </a:p>
        </p:txBody>
      </p:sp>
    </p:spTree>
    <p:extLst>
      <p:ext uri="{BB962C8B-B14F-4D97-AF65-F5344CB8AC3E}">
        <p14:creationId xmlns:p14="http://schemas.microsoft.com/office/powerpoint/2010/main" val="3363002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6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3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35424"/>
              </p:ext>
            </p:extLst>
          </p:nvPr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64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/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75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/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730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37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/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730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1095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1460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1825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5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/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730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1095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1460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1825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4015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4380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4745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5110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5475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5840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77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/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Multiplication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730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1095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1460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1825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4015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4380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4745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5110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5475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5840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34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83A1C7-AFC4-1D4D-B580-6B5568FDC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77394"/>
              </p:ext>
            </p:extLst>
          </p:nvPr>
        </p:nvGraphicFramePr>
        <p:xfrm>
          <a:off x="871538" y="285750"/>
          <a:ext cx="10787061" cy="629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531">
                  <a:extLst>
                    <a:ext uri="{9D8B030D-6E8A-4147-A177-3AD203B41FA5}">
                      <a16:colId xmlns:a16="http://schemas.microsoft.com/office/drawing/2014/main" val="16257428"/>
                    </a:ext>
                  </a:extLst>
                </a:gridCol>
                <a:gridCol w="4782316">
                  <a:extLst>
                    <a:ext uri="{9D8B030D-6E8A-4147-A177-3AD203B41FA5}">
                      <a16:colId xmlns:a16="http://schemas.microsoft.com/office/drawing/2014/main" val="1460197560"/>
                    </a:ext>
                  </a:extLst>
                </a:gridCol>
                <a:gridCol w="3596214">
                  <a:extLst>
                    <a:ext uri="{9D8B030D-6E8A-4147-A177-3AD203B41FA5}">
                      <a16:colId xmlns:a16="http://schemas.microsoft.com/office/drawing/2014/main" val="1888833493"/>
                    </a:ext>
                  </a:extLst>
                </a:gridCol>
              </a:tblGrid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Year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Addition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Multiplication</a:t>
                      </a:r>
                      <a:endParaRPr lang="en-US" sz="20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86088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06150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730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effectLst/>
                          <a:latin typeface="Arial Black" panose="020B0604020202020204" pitchFamily="34" charset="0"/>
                          <a:ea typeface="Calibri" panose="020F0502020204030204" pitchFamily="34" charset="0"/>
                          <a:cs typeface="Arial Black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29151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1095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20450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1460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295364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1825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268742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3650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80581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11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dirty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4015</a:t>
                      </a: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30847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12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4380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60833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4745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36879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5110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996758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5475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919250"/>
                  </a:ext>
                </a:extLst>
              </a:tr>
              <a:tr h="4407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>
                          <a:effectLst/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5840</a:t>
                      </a:r>
                      <a:endParaRPr lang="en-US" sz="2800" b="1" i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i="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Arial Black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1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1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378</Words>
  <Application>Microsoft Macintosh PowerPoint</Application>
  <PresentationFormat>Widescreen</PresentationFormat>
  <Paragraphs>253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3</cp:revision>
  <dcterms:created xsi:type="dcterms:W3CDTF">2022-02-28T23:53:40Z</dcterms:created>
  <dcterms:modified xsi:type="dcterms:W3CDTF">2022-03-01T12:53:32Z</dcterms:modified>
</cp:coreProperties>
</file>