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76" r:id="rId5"/>
    <p:sldId id="277" r:id="rId6"/>
    <p:sldId id="278" r:id="rId7"/>
    <p:sldId id="279" r:id="rId8"/>
    <p:sldId id="27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D016"/>
    <a:srgbClr val="13B5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8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5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E7C9D-0553-624E-9E2E-84FF25D9BF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4B3634-5F27-3C4B-9094-A101297D3C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6BCFC0-2481-3A41-AD69-85CCE9369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75A8F-E115-3242-8181-E1E20DC0D11E}" type="datetimeFigureOut">
              <a:rPr lang="en-US" smtClean="0"/>
              <a:t>2/23/22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B04E8-AAB6-5E47-A9D9-9D9AFD3C2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3D43B9-27A1-4A4B-ABF7-A450E27D3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548ED-7337-0B45-86AC-718C8B23D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396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1B882-24C4-3346-B48D-D6C991D73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584C03-BAF2-4442-9DAF-6A417E4558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9A445A-55D7-E443-A662-E3A8A5723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75A8F-E115-3242-8181-E1E20DC0D11E}" type="datetimeFigureOut">
              <a:rPr lang="en-US" smtClean="0"/>
              <a:t>2/23/22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34CBAB-A017-014B-9FB6-55E273E04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55810B-2DF3-9B40-84C2-574AA958E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548ED-7337-0B45-86AC-718C8B23D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206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85FCC2-BD54-6849-B871-3A892BB2B7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3D5E34-A850-D146-A0EF-68513ACAD0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A40C0-A037-234F-9BDE-D659F1B50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75A8F-E115-3242-8181-E1E20DC0D11E}" type="datetimeFigureOut">
              <a:rPr lang="en-US" smtClean="0"/>
              <a:t>2/23/22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32395B-830D-154B-BFD1-BDFE9ACF5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6C2234-8489-D24A-AB14-6EF636726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548ED-7337-0B45-86AC-718C8B23D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150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15564-6681-1849-AC31-31E5CD662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CA5D32-B5E8-3E44-B47C-1098C15990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E13423-B379-754D-B5DA-3F6B72518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75A8F-E115-3242-8181-E1E20DC0D11E}" type="datetimeFigureOut">
              <a:rPr lang="en-US" smtClean="0"/>
              <a:t>2/23/22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247859-4246-8B4E-89C6-2FBC1A44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8F12BB-C0E7-D14E-9861-8A284FBE8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548ED-7337-0B45-86AC-718C8B23D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154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D0111-551E-4F4C-BDD8-BF9466183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1E9821-601E-324D-AAD3-13FEAF8BC5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566354-0C47-9B46-AE02-68D3F86CA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75A8F-E115-3242-8181-E1E20DC0D11E}" type="datetimeFigureOut">
              <a:rPr lang="en-US" smtClean="0"/>
              <a:t>2/23/22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4524BB-B275-A34F-AFBD-6D0DF9393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7CE55-06D8-1D4B-A1B1-3B138513C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548ED-7337-0B45-86AC-718C8B23D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784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830B6-764A-2A49-AF89-C0CC71E41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6D87CB-7724-3842-9178-44905A0480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6790AE-4BE1-024C-BABD-3F004A6227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5BE02F-D906-0646-8F95-F0C9C8C7E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75A8F-E115-3242-8181-E1E20DC0D11E}" type="datetimeFigureOut">
              <a:rPr lang="en-US" smtClean="0"/>
              <a:t>2/23/22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CEF72C-BAD4-1045-9958-6610634DF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2A1BC9-1763-A348-BDB9-28191A3A0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548ED-7337-0B45-86AC-718C8B23D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193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A0AA3-AC8B-4F41-BD29-4E3BC2311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88657A-155A-D74E-8522-531274A9BC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5129B4-C958-944B-8AB7-CA9C08F4A7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C07054-14C4-3843-AFF1-032D69CA32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07430D-2774-2946-96E8-9B05636258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17DD74-4890-5347-8D57-7C5F8ECAF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75A8F-E115-3242-8181-E1E20DC0D11E}" type="datetimeFigureOut">
              <a:rPr lang="en-US" smtClean="0"/>
              <a:t>2/23/22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2057F9-4BB0-3F4D-9651-2C539C11E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9FBFA6-CB1A-7C42-B6F9-4637E8EA5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548ED-7337-0B45-86AC-718C8B23D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389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7AA43-C152-2E49-A9B6-98FE91CBA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758C33-AF09-4641-AC8A-B57CB858E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75A8F-E115-3242-8181-E1E20DC0D11E}" type="datetimeFigureOut">
              <a:rPr lang="en-US" smtClean="0"/>
              <a:t>2/23/22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8F501C-3A82-A245-8647-933853071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107DD0-BA15-E44F-A9C1-47FCBC065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548ED-7337-0B45-86AC-718C8B23D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516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CDF7B4-F6D9-CE41-A985-A8E50062E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75A8F-E115-3242-8181-E1E20DC0D11E}" type="datetimeFigureOut">
              <a:rPr lang="en-US" smtClean="0"/>
              <a:t>2/23/22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AF0B67-5D7E-0A4E-850D-3B638230D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AA3B33-D743-774C-B88D-035C65C9A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548ED-7337-0B45-86AC-718C8B23D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45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FFF92-CCF5-0D49-A5F7-BDF775EE5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490332-F7B2-3347-8C4A-7FE94D6752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99DBAE-B70A-8544-B043-5286742B66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751147-F366-504F-9C55-418191294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75A8F-E115-3242-8181-E1E20DC0D11E}" type="datetimeFigureOut">
              <a:rPr lang="en-US" smtClean="0"/>
              <a:t>2/23/22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B52785-7609-074C-9F6D-A0AE28EAC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3E1AAD-7B14-B248-91F7-FCEC587C9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548ED-7337-0B45-86AC-718C8B23D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432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64250-3F41-1442-AE2C-C9A45FBD6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A20275-0D90-0C43-BDEB-D7B37C7E4E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09FAFB-4CCE-7F4F-A25C-3D9B3E164B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4A4B71-CDC9-A44E-93BA-01708D9C0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75A8F-E115-3242-8181-E1E20DC0D11E}" type="datetimeFigureOut">
              <a:rPr lang="en-US" smtClean="0"/>
              <a:t>2/23/22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B4C1B4-AD2F-734C-83FE-AFD013C4F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845527-42D6-5F47-9A33-02AF8D006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548ED-7337-0B45-86AC-718C8B23D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396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DD19D2-2234-6346-B187-1C62AE84C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419832-AAF5-F14C-B93B-F06254488B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D793FA-0D94-C346-8310-DFEBBF0269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75A8F-E115-3242-8181-E1E20DC0D11E}" type="datetimeFigureOut">
              <a:rPr lang="en-US" smtClean="0"/>
              <a:t>2/23/22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A42124-866A-CE48-8C2E-628C7FC0CE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8DA505-0946-CE4C-8CA3-A30F845060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548ED-7337-0B45-86AC-718C8B23D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40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2CFD598-CAB1-0A46-9D45-A1FECF1A66E0}"/>
              </a:ext>
            </a:extLst>
          </p:cNvPr>
          <p:cNvSpPr/>
          <p:nvPr/>
        </p:nvSpPr>
        <p:spPr>
          <a:xfrm>
            <a:off x="2755557" y="1610668"/>
            <a:ext cx="9436443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Marks of Spiritual Growth</a:t>
            </a:r>
            <a:endParaRPr lang="en-US" sz="4400" b="1" dirty="0">
              <a:effectLst/>
              <a:latin typeface="Arial Black" panose="020B0604020202020204" pitchFamily="34" charset="0"/>
              <a:ea typeface="Times New Roman" panose="02020603050405020304" pitchFamily="18" charset="0"/>
              <a:cs typeface="Arial Black" panose="020B0604020202020204" pitchFamily="34" charset="0"/>
            </a:endParaRPr>
          </a:p>
          <a:p>
            <a:pPr algn="ctr"/>
            <a:r>
              <a:rPr lang="en-US" sz="4400" b="1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Lead Others to Jesus</a:t>
            </a:r>
          </a:p>
          <a:p>
            <a:pPr algn="ctr"/>
            <a:r>
              <a:rPr lang="en-US" sz="4400" b="1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Matthew 28:16-20</a:t>
            </a:r>
            <a:endParaRPr lang="en-US" sz="4000" b="1" dirty="0">
              <a:effectLst/>
              <a:latin typeface="Arial Black" panose="020B0604020202020204" pitchFamily="34" charset="0"/>
              <a:ea typeface="Times New Roman" panose="02020603050405020304" pitchFamily="18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896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9635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EEBD991-3AA2-A04B-BCE4-7B7EC1742D79}"/>
              </a:ext>
            </a:extLst>
          </p:cNvPr>
          <p:cNvSpPr/>
          <p:nvPr/>
        </p:nvSpPr>
        <p:spPr>
          <a:xfrm>
            <a:off x="630621" y="480534"/>
            <a:ext cx="11417217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              I must trust that Jesus has ____ __________.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              I must live as I am sent to ____ ____ ______.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I must obey ____ ____ ______________.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I must believe that Jesus is with me ____ ____ _____.</a:t>
            </a:r>
          </a:p>
        </p:txBody>
      </p:sp>
    </p:spTree>
    <p:extLst>
      <p:ext uri="{BB962C8B-B14F-4D97-AF65-F5344CB8AC3E}">
        <p14:creationId xmlns:p14="http://schemas.microsoft.com/office/powerpoint/2010/main" val="1431081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EEBD991-3AA2-A04B-BCE4-7B7EC1742D79}"/>
              </a:ext>
            </a:extLst>
          </p:cNvPr>
          <p:cNvSpPr/>
          <p:nvPr/>
        </p:nvSpPr>
        <p:spPr>
          <a:xfrm>
            <a:off x="630621" y="480534"/>
            <a:ext cx="11417217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              I must trust that Jesus has </a:t>
            </a:r>
            <a:r>
              <a:rPr lang="en-US" sz="3200" u="sng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all</a:t>
            </a:r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 </a:t>
            </a:r>
            <a:r>
              <a:rPr lang="en-US" sz="3200" u="sng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authority</a:t>
            </a:r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.</a:t>
            </a:r>
            <a:endParaRPr lang="en-US" sz="3200" u="sng" dirty="0">
              <a:latin typeface="Arial Black" panose="020B0604020202020204" pitchFamily="34" charset="0"/>
              <a:ea typeface="Times New Roman" panose="02020603050405020304" pitchFamily="18" charset="0"/>
              <a:cs typeface="Arial Black" panose="020B0604020202020204" pitchFamily="34" charset="0"/>
            </a:endParaRP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              I must live as I am sent to ____ ____ ______.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I must obey ____ ____ ______________.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I must believe that Jesus is with me ____ ____ _____.</a:t>
            </a:r>
          </a:p>
        </p:txBody>
      </p:sp>
    </p:spTree>
    <p:extLst>
      <p:ext uri="{BB962C8B-B14F-4D97-AF65-F5344CB8AC3E}">
        <p14:creationId xmlns:p14="http://schemas.microsoft.com/office/powerpoint/2010/main" val="1503187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EEBD991-3AA2-A04B-BCE4-7B7EC1742D79}"/>
              </a:ext>
            </a:extLst>
          </p:cNvPr>
          <p:cNvSpPr/>
          <p:nvPr/>
        </p:nvSpPr>
        <p:spPr>
          <a:xfrm>
            <a:off x="630621" y="480534"/>
            <a:ext cx="11417217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              I must trust that Jesus has </a:t>
            </a:r>
            <a:r>
              <a:rPr lang="en-US" sz="3200" u="sng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all</a:t>
            </a:r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 </a:t>
            </a:r>
            <a:r>
              <a:rPr lang="en-US" sz="3200" u="sng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authority</a:t>
            </a:r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.</a:t>
            </a:r>
            <a:endParaRPr lang="en-US" sz="3200" u="sng" dirty="0">
              <a:latin typeface="Arial Black" panose="020B0604020202020204" pitchFamily="34" charset="0"/>
              <a:ea typeface="Times New Roman" panose="02020603050405020304" pitchFamily="18" charset="0"/>
              <a:cs typeface="Arial Black" panose="020B0604020202020204" pitchFamily="34" charset="0"/>
            </a:endParaRP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              I must live as I am sent to </a:t>
            </a:r>
            <a:r>
              <a:rPr lang="en-US" sz="3200" u="sng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all</a:t>
            </a:r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 </a:t>
            </a:r>
            <a:r>
              <a:rPr lang="en-US" sz="3200" u="sng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the</a:t>
            </a:r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 </a:t>
            </a:r>
            <a:r>
              <a:rPr lang="en-US" sz="3200" u="sng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world</a:t>
            </a:r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.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I must obey ____ ____ ______________.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I must believe that Jesus is with me ____ ____ _____.</a:t>
            </a:r>
          </a:p>
        </p:txBody>
      </p:sp>
    </p:spTree>
    <p:extLst>
      <p:ext uri="{BB962C8B-B14F-4D97-AF65-F5344CB8AC3E}">
        <p14:creationId xmlns:p14="http://schemas.microsoft.com/office/powerpoint/2010/main" val="3816491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EEBD991-3AA2-A04B-BCE4-7B7EC1742D79}"/>
              </a:ext>
            </a:extLst>
          </p:cNvPr>
          <p:cNvSpPr/>
          <p:nvPr/>
        </p:nvSpPr>
        <p:spPr>
          <a:xfrm>
            <a:off x="630621" y="480534"/>
            <a:ext cx="11417217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              I must trust that Jesus has </a:t>
            </a:r>
            <a:r>
              <a:rPr lang="en-US" sz="3200" u="sng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all</a:t>
            </a:r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 </a:t>
            </a:r>
            <a:r>
              <a:rPr lang="en-US" sz="3200" u="sng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authority</a:t>
            </a:r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.</a:t>
            </a:r>
            <a:endParaRPr lang="en-US" sz="3200" u="sng" dirty="0">
              <a:latin typeface="Arial Black" panose="020B0604020202020204" pitchFamily="34" charset="0"/>
              <a:ea typeface="Times New Roman" panose="02020603050405020304" pitchFamily="18" charset="0"/>
              <a:cs typeface="Arial Black" panose="020B0604020202020204" pitchFamily="34" charset="0"/>
            </a:endParaRP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              I must live as I am sent to </a:t>
            </a:r>
            <a:r>
              <a:rPr lang="en-US" sz="3200" u="sng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all</a:t>
            </a:r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 </a:t>
            </a:r>
            <a:r>
              <a:rPr lang="en-US" sz="3200" u="sng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the</a:t>
            </a:r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 </a:t>
            </a:r>
            <a:r>
              <a:rPr lang="en-US" sz="3200" u="sng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world</a:t>
            </a:r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.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I must obey </a:t>
            </a:r>
            <a:r>
              <a:rPr lang="en-US" sz="3200" u="sng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all</a:t>
            </a:r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 </a:t>
            </a:r>
            <a:r>
              <a:rPr lang="en-US" sz="3200" u="sng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His</a:t>
            </a:r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 </a:t>
            </a:r>
            <a:r>
              <a:rPr lang="en-US" sz="3200" u="sng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commandments</a:t>
            </a:r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.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I must believe that Jesus is with me ____ ____ _____.</a:t>
            </a:r>
          </a:p>
        </p:txBody>
      </p:sp>
    </p:spTree>
    <p:extLst>
      <p:ext uri="{BB962C8B-B14F-4D97-AF65-F5344CB8AC3E}">
        <p14:creationId xmlns:p14="http://schemas.microsoft.com/office/powerpoint/2010/main" val="1441845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EEBD991-3AA2-A04B-BCE4-7B7EC1742D79}"/>
              </a:ext>
            </a:extLst>
          </p:cNvPr>
          <p:cNvSpPr/>
          <p:nvPr/>
        </p:nvSpPr>
        <p:spPr>
          <a:xfrm>
            <a:off x="630621" y="480534"/>
            <a:ext cx="11417217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              I must trust that Jesus has </a:t>
            </a:r>
            <a:r>
              <a:rPr lang="en-US" sz="3200" u="sng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all</a:t>
            </a:r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 </a:t>
            </a:r>
            <a:r>
              <a:rPr lang="en-US" sz="3200" u="sng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authority</a:t>
            </a:r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.</a:t>
            </a:r>
            <a:endParaRPr lang="en-US" sz="3200" u="sng" dirty="0">
              <a:latin typeface="Arial Black" panose="020B0604020202020204" pitchFamily="34" charset="0"/>
              <a:ea typeface="Times New Roman" panose="02020603050405020304" pitchFamily="18" charset="0"/>
              <a:cs typeface="Arial Black" panose="020B0604020202020204" pitchFamily="34" charset="0"/>
            </a:endParaRP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              I must live as I am sent to </a:t>
            </a:r>
            <a:r>
              <a:rPr lang="en-US" sz="3200" u="sng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all</a:t>
            </a:r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 </a:t>
            </a:r>
            <a:r>
              <a:rPr lang="en-US" sz="3200" u="sng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the</a:t>
            </a:r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 </a:t>
            </a:r>
            <a:r>
              <a:rPr lang="en-US" sz="3200" u="sng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world</a:t>
            </a:r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.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I must obey </a:t>
            </a:r>
            <a:r>
              <a:rPr lang="en-US" sz="3200" u="sng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all</a:t>
            </a:r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 </a:t>
            </a:r>
            <a:r>
              <a:rPr lang="en-US" sz="3200" u="sng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His</a:t>
            </a:r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 </a:t>
            </a:r>
            <a:r>
              <a:rPr lang="en-US" sz="3200" u="sng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commandments</a:t>
            </a:r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.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I must believe that Jesus is with me </a:t>
            </a:r>
            <a:r>
              <a:rPr lang="en-US" sz="3200" u="sng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all</a:t>
            </a:r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 </a:t>
            </a:r>
            <a:r>
              <a:rPr lang="en-US" sz="3200" u="sng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the</a:t>
            </a:r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 </a:t>
            </a:r>
            <a:r>
              <a:rPr lang="en-US" sz="3200" u="sng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time</a:t>
            </a:r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04970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1783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230</Words>
  <Application>Microsoft Macintosh PowerPoint</Application>
  <PresentationFormat>Widescreen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Davis</dc:creator>
  <cp:lastModifiedBy>Steve Davis</cp:lastModifiedBy>
  <cp:revision>4</cp:revision>
  <dcterms:created xsi:type="dcterms:W3CDTF">2022-01-06T18:26:36Z</dcterms:created>
  <dcterms:modified xsi:type="dcterms:W3CDTF">2022-02-23T16:48:49Z</dcterms:modified>
</cp:coreProperties>
</file>