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016"/>
    <a:srgbClr val="13B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E7C9D-0553-624E-9E2E-84FF25D9B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4B3634-5F27-3C4B-9094-A101297D3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BCFC0-2481-3A41-AD69-85CCE936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04E8-AAB6-5E47-A9D9-9D9AFD3C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43B9-27A1-4A4B-ABF7-A450E27D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1B882-24C4-3346-B48D-D6C991D7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84C03-BAF2-4442-9DAF-6A417E455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A445A-55D7-E443-A662-E3A8A5723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4CBAB-A017-014B-9FB6-55E273E0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810B-2DF3-9B40-84C2-574AA958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85FCC2-BD54-6849-B871-3A892BB2B7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D5E34-A850-D146-A0EF-68513ACAD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A40C0-A037-234F-9BDE-D659F1B5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2395B-830D-154B-BFD1-BDFE9ACF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C2234-8489-D24A-AB14-6EF63672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15564-6681-1849-AC31-31E5CD66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A5D32-B5E8-3E44-B47C-1098C159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13423-B379-754D-B5DA-3F6B7251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47859-4246-8B4E-89C6-2FBC1A44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F12BB-C0E7-D14E-9861-8A284FBE8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15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D0111-551E-4F4C-BDD8-BF9466183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E9821-601E-324D-AAD3-13FEAF8B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66354-0C47-9B46-AE02-68D3F86CA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524BB-B275-A34F-AFBD-6D0DF939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7CE55-06D8-1D4B-A1B1-3B138513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8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30B6-764A-2A49-AF89-C0CC71E41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87CB-7724-3842-9178-44905A0480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790AE-4BE1-024C-BABD-3F004A622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BE02F-D906-0646-8F95-F0C9C8C7E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EF72C-BAD4-1045-9958-6610634D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A1BC9-1763-A348-BDB9-28191A3A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A0AA3-AC8B-4F41-BD29-4E3BC2311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8657A-155A-D74E-8522-531274A9B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129B4-C958-944B-8AB7-CA9C08F4A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C07054-14C4-3843-AFF1-032D69CA3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7430D-2774-2946-96E8-9B05636258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7DD74-4890-5347-8D57-7C5F8ECA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057F9-4BB0-3F4D-9651-2C539C11E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9FBFA6-CB1A-7C42-B6F9-4637E8EA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8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A43-C152-2E49-A9B6-98FE91CB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58C33-AF09-4641-AC8A-B57CB858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F501C-3A82-A245-8647-9338530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07DD0-BA15-E44F-A9C1-47FCBC06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1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DF7B4-F6D9-CE41-A985-A8E50062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F0B67-5D7E-0A4E-850D-3B638230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A3B33-D743-774C-B88D-035C65C9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FFF92-CCF5-0D49-A5F7-BDF775EE5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0332-F7B2-3347-8C4A-7FE94D675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9DBAE-B70A-8544-B043-5286742B6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51147-F366-504F-9C55-418191294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52785-7609-074C-9F6D-A0AE28EA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E1AAD-7B14-B248-91F7-FCEC587C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3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64250-3F41-1442-AE2C-C9A45FBD6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A20275-0D90-0C43-BDEB-D7B37C7E4E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9FAFB-4CCE-7F4F-A25C-3D9B3E16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A4B71-CDC9-A44E-93BA-01708D9C0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4C1B4-AD2F-734C-83FE-AFD013C4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45527-42D6-5F47-9A33-02AF8D006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DD19D2-2234-6346-B187-1C62AE84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19832-AAF5-F14C-B93B-F06254488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793FA-0D94-C346-8310-DFEBBF0269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75A8F-E115-3242-8181-E1E20DC0D11E}" type="datetimeFigureOut">
              <a:rPr lang="en-US" smtClean="0"/>
              <a:t>1/6/22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42124-866A-CE48-8C2E-628C7FC0C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DA505-0946-CE4C-8CA3-A30F845060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548ED-7337-0B45-86AC-718C8B23D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CFD598-CAB1-0A46-9D45-A1FECF1A66E0}"/>
              </a:ext>
            </a:extLst>
          </p:cNvPr>
          <p:cNvSpPr/>
          <p:nvPr/>
        </p:nvSpPr>
        <p:spPr>
          <a:xfrm>
            <a:off x="2755557" y="1610668"/>
            <a:ext cx="943644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Marks of Spiritual Growth</a:t>
            </a:r>
            <a:endParaRPr lang="en-US" sz="44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algn="ctr"/>
            <a:r>
              <a:rPr lang="en-US" sz="4400" b="1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2 Peter 3:18</a:t>
            </a:r>
            <a:endParaRPr lang="en-US" sz="4000" b="1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89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 upon the Holy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___________ and _________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0502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 upon the Holy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___________ and _________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18805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upon the Holy 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___________ and _________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14023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upon the Holy 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faithfulness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and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obedience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5302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upon the Holy 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faithfulness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and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obedience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patient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endurance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16843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knowledge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upon the Holy 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faithfulness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and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obedience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patient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endurance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teachable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53240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measured under 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</p:txBody>
      </p:sp>
    </p:spTree>
    <p:extLst>
      <p:ext uri="{BB962C8B-B14F-4D97-AF65-F5344CB8AC3E}">
        <p14:creationId xmlns:p14="http://schemas.microsoft.com/office/powerpoint/2010/main" val="3811608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measured under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pressure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</p:txBody>
      </p:sp>
    </p:spTree>
    <p:extLst>
      <p:ext uri="{BB962C8B-B14F-4D97-AF65-F5344CB8AC3E}">
        <p14:creationId xmlns:p14="http://schemas.microsoft.com/office/powerpoint/2010/main" val="24814887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measured under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pressure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uniform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</p:txBody>
      </p:sp>
    </p:spTree>
    <p:extLst>
      <p:ext uri="{BB962C8B-B14F-4D97-AF65-F5344CB8AC3E}">
        <p14:creationId xmlns:p14="http://schemas.microsoft.com/office/powerpoint/2010/main" val="1211720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measured under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pressure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uniform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automatic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_________</a:t>
            </a:r>
          </a:p>
        </p:txBody>
      </p:sp>
    </p:spTree>
    <p:extLst>
      <p:ext uri="{BB962C8B-B14F-4D97-AF65-F5344CB8AC3E}">
        <p14:creationId xmlns:p14="http://schemas.microsoft.com/office/powerpoint/2010/main" val="172428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635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69321"/>
            <a:ext cx="915635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measured under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pressure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uniform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automatic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not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personal</a:t>
            </a:r>
          </a:p>
        </p:txBody>
      </p:sp>
    </p:spTree>
    <p:extLst>
      <p:ext uri="{BB962C8B-B14F-4D97-AF65-F5344CB8AC3E}">
        <p14:creationId xmlns:p14="http://schemas.microsoft.com/office/powerpoint/2010/main" val="2270036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8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in ______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________ of _____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081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</a:t>
            </a:r>
            <a:r>
              <a:rPr lang="en-US" sz="320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in </a:t>
            </a:r>
            <a:r>
              <a:rPr lang="en-US" sz="3200" u="sng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________ of _____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05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teaching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________ of _____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4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teaching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life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________ of _____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90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teaching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life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breaking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of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bread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______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07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480534"/>
            <a:ext cx="91563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growing in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Grace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teaching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life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of the church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the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breaking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of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bread</a:t>
            </a:r>
            <a:endParaRPr lang="en-US" sz="2800" u="sng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Devote yourself to </a:t>
            </a:r>
            <a:r>
              <a:rPr lang="en-US" sz="3200" u="sng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prayer</a:t>
            </a:r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  <a:endParaRPr lang="en-US" sz="2800" dirty="0"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73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EBD991-3AA2-A04B-BCE4-7B7EC1742D79}"/>
              </a:ext>
            </a:extLst>
          </p:cNvPr>
          <p:cNvSpPr/>
          <p:nvPr/>
        </p:nvSpPr>
        <p:spPr>
          <a:xfrm>
            <a:off x="2891481" y="381678"/>
            <a:ext cx="915635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Spiritual Growth is Growth in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 upon the Holy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Spirit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___________ and _________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_______ _________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Grow in a _________ spirit </a:t>
            </a:r>
          </a:p>
          <a:p>
            <a:r>
              <a:rPr lang="en-US" sz="3200" dirty="0"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1009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577</Words>
  <Application>Microsoft Macintosh PowerPoint</Application>
  <PresentationFormat>Widescreen</PresentationFormat>
  <Paragraphs>179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Steve Davis</cp:lastModifiedBy>
  <cp:revision>2</cp:revision>
  <dcterms:created xsi:type="dcterms:W3CDTF">2022-01-06T18:26:36Z</dcterms:created>
  <dcterms:modified xsi:type="dcterms:W3CDTF">2022-01-06T18:48:18Z</dcterms:modified>
</cp:coreProperties>
</file>