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20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4B96-DF37-A748-BB7F-984B606EC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B65E7-7EED-DE47-9585-B90F7876F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434C4-AC16-BE48-B4BC-4DD6CA90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EEE5-FCDA-6B45-9206-555D938E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C9EE4-63E4-C448-958E-4D1AE70D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8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A932-64D8-DA4E-A04D-9C24CD9C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35FA1-153B-BB4A-BB95-A6F1C2446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E2F9F-6A14-6445-B20C-ACF79168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CE05-2500-9D47-983A-5DB0499B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AACA8-C034-5D4E-A620-2793F11D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8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59EA7-A9B4-4347-BD1A-CE81464CA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38C032-0637-7F41-B960-CFB121A68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CA72-B64A-034F-853A-B593D950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FB0BE-3B0A-DB4D-8E61-A00C8DB4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D9CD-34B1-A747-BADA-7E9D649C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D2ED-4499-F04F-BF8A-2826B7AC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691B-A4EE-C740-AD7D-E16A272CD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3E952-33D2-7F45-8EA1-50611DEC6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31AFA-A17C-9B4C-9993-5056909F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0F5F5-7A68-6C48-BE86-8AA9C258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6CC70-5A78-2441-82E0-104CCF2C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3DBD2-9CD9-C44C-961F-E2216BDF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279CA-BA32-D74D-8D1C-6D20F9FD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85A10-D293-5E49-9E62-10E3E1EF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D20C-533C-404C-840F-0C730D9C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4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3D06-1426-3648-99AF-9F44A1DB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E4CF-3628-BE46-B676-A7D18393C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4CD0A-A723-114C-A013-1C6EF3EA3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B10B1-3B35-1943-BA84-3808A8A6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A8A9C-9514-3942-A516-D8C0D1CA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36396-48BC-2D46-9655-17E1A578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E93E-C18B-3446-8FD9-5672448C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7BB6F-A8FF-A948-9817-62BEE164E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73C7F-5AC3-AD4A-86EA-F6A6C5F8C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4BFC1-E06A-964F-B6EC-90AD2491D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64076-A603-A741-93A7-9E22C8BA4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69ADF-04FE-4A4D-B2B2-E7B42A90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CF2524-E590-A741-AF5F-49D4E8B3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2CB1DA-18DE-6B47-9C46-2D3DEC82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C0CB-7A92-E941-9FA5-A956D4E5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EB37C-0A3F-9641-B4BD-7E9A6C15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CF056-0368-8B42-9C3E-DDE8C702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77A63-2500-8D42-9F4D-1DBCED21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6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F169F-5663-F649-A0CF-63444AF9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190AB-BE7E-2A45-AC56-FFB4666D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F63EB-7268-D243-86A2-E3CE94CB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113C-3B70-F24C-A135-BCD77B15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57DA-1A4D-A948-9537-10401DFA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51874-72E3-CF4A-A34B-25EB54DDD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FD8ED-90F9-0947-8469-3107212A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A934-28C9-2841-9F54-CA365302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D20D8-6479-AC40-8629-AF873014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453E-0798-234D-8C1E-D17F2F47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DD018-103B-5646-B49C-8F3400B21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3CFE1-2453-B94F-B4FB-6DDDF4208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F9930-4693-F742-A032-A18C1430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87750-4E55-2344-BBF3-74BF929F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AF666-DFFB-3A47-97D0-C54C5077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D1081-1E23-8F47-8D9B-3241C561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7C704-5AF2-014B-A212-D720961B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E039-40F6-6D40-94A8-208313CB0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A1DE-D83B-0940-8EF4-D354C3C84219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920D1-635A-A546-B9E7-586BB697E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29B97-3EEF-C94A-9803-2ABEE8BA1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706E-8F72-734B-8D44-9D6CF538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1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4D722B-DBA2-0F4B-96C5-3ECF21AB7E58}"/>
              </a:ext>
            </a:extLst>
          </p:cNvPr>
          <p:cNvSpPr/>
          <p:nvPr/>
        </p:nvSpPr>
        <p:spPr>
          <a:xfrm>
            <a:off x="828674" y="1067098"/>
            <a:ext cx="1122997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The Marks of Spiritual Growth</a:t>
            </a:r>
            <a:endParaRPr lang="en-US" sz="44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48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Love</a:t>
            </a:r>
            <a:endParaRPr lang="en-US" sz="40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John 21:15-19</a:t>
            </a:r>
            <a:endParaRPr lang="en-US" sz="32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4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0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878185-EBD2-BA44-83A4-96AD8A02C79D}"/>
              </a:ext>
            </a:extLst>
          </p:cNvPr>
          <p:cNvSpPr/>
          <p:nvPr/>
        </p:nvSpPr>
        <p:spPr>
          <a:xfrm>
            <a:off x="1129278" y="929759"/>
            <a:ext cx="10743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 disciple is compelled by _____ for Christ.</a:t>
            </a:r>
            <a:endParaRPr lang="en-US" sz="32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8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878185-EBD2-BA44-83A4-96AD8A02C79D}"/>
              </a:ext>
            </a:extLst>
          </p:cNvPr>
          <p:cNvSpPr/>
          <p:nvPr/>
        </p:nvSpPr>
        <p:spPr>
          <a:xfrm>
            <a:off x="1129278" y="929759"/>
            <a:ext cx="106134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 disciple is compelled by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love</a:t>
            </a: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for Christ.</a:t>
            </a:r>
            <a:endParaRPr lang="en-US" sz="32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7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B9E638-76E9-B44C-853C-1DD20395D49E}"/>
              </a:ext>
            </a:extLst>
          </p:cNvPr>
          <p:cNvSpPr/>
          <p:nvPr/>
        </p:nvSpPr>
        <p:spPr>
          <a:xfrm>
            <a:off x="771525" y="431758"/>
            <a:ext cx="114204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_________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_________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3314700" lvl="6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</a:t>
            </a:r>
          </a:p>
          <a:p>
            <a:pPr lvl="6"/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expressed in _________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8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B9E638-76E9-B44C-853C-1DD20395D49E}"/>
              </a:ext>
            </a:extLst>
          </p:cNvPr>
          <p:cNvSpPr/>
          <p:nvPr/>
        </p:nvSpPr>
        <p:spPr>
          <a:xfrm>
            <a:off x="771525" y="431758"/>
            <a:ext cx="114204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 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service</a:t>
            </a:r>
            <a:endParaRPr lang="en-US" sz="3600" u="sng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_________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3314700" lvl="6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</a:t>
            </a:r>
          </a:p>
          <a:p>
            <a:pPr lvl="6"/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expressed in _________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3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B9E638-76E9-B44C-853C-1DD20395D49E}"/>
              </a:ext>
            </a:extLst>
          </p:cNvPr>
          <p:cNvSpPr/>
          <p:nvPr/>
        </p:nvSpPr>
        <p:spPr>
          <a:xfrm>
            <a:off x="771525" y="431758"/>
            <a:ext cx="114204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 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service</a:t>
            </a:r>
            <a:endParaRPr lang="en-US" sz="3600" u="sng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sacrifice</a:t>
            </a:r>
            <a:endParaRPr lang="en-US" sz="3600" u="sng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3314700" lvl="6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</a:t>
            </a:r>
          </a:p>
          <a:p>
            <a:pPr lvl="6"/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expressed in _________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0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B9E638-76E9-B44C-853C-1DD20395D49E}"/>
              </a:ext>
            </a:extLst>
          </p:cNvPr>
          <p:cNvSpPr/>
          <p:nvPr/>
        </p:nvSpPr>
        <p:spPr>
          <a:xfrm>
            <a:off x="771525" y="431758"/>
            <a:ext cx="114204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 </a:t>
            </a: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service</a:t>
            </a:r>
            <a:endParaRPr lang="en-US" sz="3600" u="sng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expressed in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sacrifice</a:t>
            </a:r>
            <a:endParaRPr lang="en-US" sz="3600" u="sng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3314700" lvl="6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Our love for Christ is </a:t>
            </a:r>
          </a:p>
          <a:p>
            <a:pPr lvl="6"/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   expressed in </a:t>
            </a:r>
            <a:r>
              <a:rPr lang="en-US" sz="3600" u="sng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surrender</a:t>
            </a:r>
            <a:endParaRPr lang="en-US" sz="3600" u="sng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r>
              <a:rPr lang="en-US" sz="3600" dirty="0"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  <a:endParaRPr lang="en-US" sz="36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37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133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2</cp:revision>
  <dcterms:created xsi:type="dcterms:W3CDTF">2022-01-11T00:19:36Z</dcterms:created>
  <dcterms:modified xsi:type="dcterms:W3CDTF">2022-01-11T00:35:34Z</dcterms:modified>
</cp:coreProperties>
</file>