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37"/>
  </p:normalViewPr>
  <p:slideViewPr>
    <p:cSldViewPr snapToGrid="0" snapToObjects="1">
      <p:cViewPr varScale="1">
        <p:scale>
          <a:sx n="90" d="100"/>
          <a:sy n="90" d="100"/>
        </p:scale>
        <p:origin x="232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F5EE5-7027-A544-B28F-1D5B44719A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C1ADF5-4830-1543-B0B3-58DC92F198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3E2020-740B-FC4D-B97D-A2202635F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97929-6525-2540-872E-4FF48A2F5D1F}" type="datetimeFigureOut">
              <a:rPr lang="en-US" smtClean="0"/>
              <a:t>12/8/21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8E7156-DF3D-0346-9CB7-3A78E7BBE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FF8675-CD4E-F046-A2FE-2977BD860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C621-CD23-C048-BC17-77919B1D0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03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12339-19E6-DC42-A248-C567C9748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A44251-91CF-DE4C-AAA4-3F8749749D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811A4-62C3-C745-8D75-81E52265E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97929-6525-2540-872E-4FF48A2F5D1F}" type="datetimeFigureOut">
              <a:rPr lang="en-US" smtClean="0"/>
              <a:t>12/8/21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B36D7-259B-E049-80F8-05654167F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411D08-058A-3B42-A989-8F704506D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C621-CD23-C048-BC17-77919B1D0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30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522300-28A7-C843-A83A-66832A4E63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367D90-0883-B44B-9244-0897AA296E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E2F5BE-2F01-4042-B565-8CE2C958E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97929-6525-2540-872E-4FF48A2F5D1F}" type="datetimeFigureOut">
              <a:rPr lang="en-US" smtClean="0"/>
              <a:t>12/8/21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AAEF6-0FAB-E64C-97E6-F9FD1F2EA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6D3DD9-1DD3-B64C-B0D2-26AC5EF7C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C621-CD23-C048-BC17-77919B1D0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46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3B5CE-F425-6C4D-B413-25590AE92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5B8D3-1CBE-FB4B-AAB5-6BAA499ED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36709-1EC5-FA47-90B3-4CDBB619D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97929-6525-2540-872E-4FF48A2F5D1F}" type="datetimeFigureOut">
              <a:rPr lang="en-US" smtClean="0"/>
              <a:t>12/8/21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2BDDC-4CB2-E845-88D7-262271774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F946E-1E9D-EB40-AA8B-878353C99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C621-CD23-C048-BC17-77919B1D0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96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36085-D91F-6344-A5F6-581239A2C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65D0CA-6A61-5345-A4B6-6AB217CE23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FD38F-234F-C943-95AC-590B1BC32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97929-6525-2540-872E-4FF48A2F5D1F}" type="datetimeFigureOut">
              <a:rPr lang="en-US" smtClean="0"/>
              <a:t>12/8/21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C205E-498F-F44F-A900-8F050D520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629085-8161-E64F-B6E7-316D40661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C621-CD23-C048-BC17-77919B1D0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7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9AA2F-C6B4-7E46-9C35-54BBCDA72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48C46-BEC9-7F4F-AC03-9D91759770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B69D00-7617-4F40-9455-5044EE0856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CF7B7A-9B29-A440-A27E-2701C2E8C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97929-6525-2540-872E-4FF48A2F5D1F}" type="datetimeFigureOut">
              <a:rPr lang="en-US" smtClean="0"/>
              <a:t>12/8/21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779A2A-42CC-C34D-A106-C6259BB72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FFD00-D626-D541-9A68-82C928A53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C621-CD23-C048-BC17-77919B1D0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485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00BA6-1B95-7949-A730-14C716F85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AB4E45-910D-1F41-BF94-EF78289966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9C46F8-AEEC-554E-B550-9C3B42696A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2CADEC-175B-E647-903C-0D54429822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69F699-8D75-2445-A776-300780104C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D68E03-95F9-0646-B2A1-A1C07506B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97929-6525-2540-872E-4FF48A2F5D1F}" type="datetimeFigureOut">
              <a:rPr lang="en-US" smtClean="0"/>
              <a:t>12/8/21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3E770E-C966-B147-9F8A-9D78C0656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BFA4F5-090A-7644-82F8-0DE4B1762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C621-CD23-C048-BC17-77919B1D0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557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28450-0786-244F-83E3-C4B43A03C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7ED0CC-6708-2C47-B408-98D3082D1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97929-6525-2540-872E-4FF48A2F5D1F}" type="datetimeFigureOut">
              <a:rPr lang="en-US" smtClean="0"/>
              <a:t>12/8/21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502D7C-ADF2-C642-BC57-1826F2083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FF1296-1640-454F-BF03-F1036D7DA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C621-CD23-C048-BC17-77919B1D0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39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85C7EC-B5D4-EF46-A5B2-188C5E12B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97929-6525-2540-872E-4FF48A2F5D1F}" type="datetimeFigureOut">
              <a:rPr lang="en-US" smtClean="0"/>
              <a:t>12/8/21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61A4A4-394D-3343-A6B4-579968B0E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2A0E15-A6BC-5640-B11B-454652F89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C621-CD23-C048-BC17-77919B1D0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911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E2DE4-3811-134E-90E8-83EA7FDC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B4F7A-C245-5644-8F4D-D87FD3488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38E813-CFAE-FD47-A925-140078B31E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553C87-1FB1-9143-8EE7-DD4C92293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97929-6525-2540-872E-4FF48A2F5D1F}" type="datetimeFigureOut">
              <a:rPr lang="en-US" smtClean="0"/>
              <a:t>12/8/21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C34367-26FE-2B4C-BFCC-E0F68E47E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7F83A4-1EBC-464A-8B6E-87ACA03B2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C621-CD23-C048-BC17-77919B1D0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04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419F9-66A5-DB47-9F79-2F2745523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BFDCA4-79EC-BE46-86E6-08F76F46AC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DDDBEE-4D58-DC49-99FC-55E0A1865E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EE7887-8B82-714C-95BA-6604DEB93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97929-6525-2540-872E-4FF48A2F5D1F}" type="datetimeFigureOut">
              <a:rPr lang="en-US" smtClean="0"/>
              <a:t>12/8/21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6C750E-2718-0F4E-BEC9-A06380539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4756C9-6197-1C47-A636-DA3AD3465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C621-CD23-C048-BC17-77919B1D0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137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4ECDC4-C0E2-3E45-BB98-196FC3258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D9E946-60C2-F448-9015-60331EAAE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25E26-36EE-6F41-A9F4-CA3F232C1C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97929-6525-2540-872E-4FF48A2F5D1F}" type="datetimeFigureOut">
              <a:rPr lang="en-US" smtClean="0"/>
              <a:t>12/8/21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4D17E-754D-EE49-852B-DDBD31D923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419A39-97A0-FC41-9655-2B39E3B0E2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4C621-CD23-C048-BC17-77919B1D0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69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B969A2E-50E6-6941-A2EC-A0242708E151}"/>
              </a:ext>
            </a:extLst>
          </p:cNvPr>
          <p:cNvSpPr/>
          <p:nvPr/>
        </p:nvSpPr>
        <p:spPr>
          <a:xfrm>
            <a:off x="373857" y="1648510"/>
            <a:ext cx="1144428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The Message of Christmas</a:t>
            </a:r>
            <a:endParaRPr lang="en-US" sz="54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  <a:p>
            <a:pPr algn="ctr"/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Luke 1:26-38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  <a:latin typeface="Arial Black" panose="020B0604020202020204" pitchFamily="34" charset="0"/>
              <a:ea typeface="Calibri" panose="020F050202020403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11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8950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B969A2E-50E6-6941-A2EC-A0242708E151}"/>
              </a:ext>
            </a:extLst>
          </p:cNvPr>
          <p:cNvSpPr/>
          <p:nvPr/>
        </p:nvSpPr>
        <p:spPr>
          <a:xfrm>
            <a:off x="373857" y="462648"/>
            <a:ext cx="11444286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We must proclaim the ________ of Christmas</a:t>
            </a:r>
          </a:p>
          <a:p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 </a:t>
            </a:r>
          </a:p>
          <a:p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We must proclaim the ________ of Christmas</a:t>
            </a:r>
          </a:p>
          <a:p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 </a:t>
            </a:r>
          </a:p>
          <a:p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We must proclaim the ________ of Christmas</a:t>
            </a:r>
          </a:p>
          <a:p>
            <a:pPr algn="ctr"/>
            <a:r>
              <a:rPr lang="en-US" sz="6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13211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B969A2E-50E6-6941-A2EC-A0242708E151}"/>
              </a:ext>
            </a:extLst>
          </p:cNvPr>
          <p:cNvSpPr/>
          <p:nvPr/>
        </p:nvSpPr>
        <p:spPr>
          <a:xfrm>
            <a:off x="373857" y="462648"/>
            <a:ext cx="11444286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We must proclaim the </a:t>
            </a:r>
            <a:r>
              <a:rPr lang="en-US" sz="4000" b="1" u="sng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miracle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of Christmas</a:t>
            </a:r>
          </a:p>
          <a:p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 </a:t>
            </a:r>
          </a:p>
          <a:p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We must proclaim the ________ of Christmas</a:t>
            </a:r>
          </a:p>
          <a:p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 </a:t>
            </a:r>
          </a:p>
          <a:p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We must proclaim the ________ of Christmas</a:t>
            </a:r>
          </a:p>
          <a:p>
            <a:pPr algn="ctr"/>
            <a:r>
              <a:rPr lang="en-US" sz="6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43279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B969A2E-50E6-6941-A2EC-A0242708E151}"/>
              </a:ext>
            </a:extLst>
          </p:cNvPr>
          <p:cNvSpPr/>
          <p:nvPr/>
        </p:nvSpPr>
        <p:spPr>
          <a:xfrm>
            <a:off x="373857" y="462648"/>
            <a:ext cx="11444286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We must proclaim the </a:t>
            </a:r>
            <a:r>
              <a:rPr lang="en-US" sz="4000" b="1" u="sng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miracle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of Christmas</a:t>
            </a:r>
          </a:p>
          <a:p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 </a:t>
            </a:r>
          </a:p>
          <a:p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We must proclaim the </a:t>
            </a:r>
            <a:r>
              <a:rPr lang="en-US" sz="4000" b="1" u="sng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mystery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of Christmas</a:t>
            </a:r>
          </a:p>
          <a:p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 </a:t>
            </a:r>
          </a:p>
          <a:p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We must proclaim the ________ of Christmas</a:t>
            </a:r>
          </a:p>
          <a:p>
            <a:pPr algn="ctr"/>
            <a:r>
              <a:rPr lang="en-US" sz="6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06102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B969A2E-50E6-6941-A2EC-A0242708E151}"/>
              </a:ext>
            </a:extLst>
          </p:cNvPr>
          <p:cNvSpPr/>
          <p:nvPr/>
        </p:nvSpPr>
        <p:spPr>
          <a:xfrm>
            <a:off x="373857" y="462648"/>
            <a:ext cx="11444286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We must proclaim the </a:t>
            </a:r>
            <a:r>
              <a:rPr lang="en-US" sz="4000" b="1" u="sng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miracle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of Christmas</a:t>
            </a:r>
          </a:p>
          <a:p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 </a:t>
            </a:r>
          </a:p>
          <a:p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We must proclaim the </a:t>
            </a:r>
            <a:r>
              <a:rPr lang="en-US" sz="4000" b="1" u="sng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mystery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of Christmas</a:t>
            </a:r>
          </a:p>
          <a:p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 </a:t>
            </a:r>
          </a:p>
          <a:p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We must proclaim the </a:t>
            </a:r>
            <a:r>
              <a:rPr lang="en-US" sz="4000" b="1" u="sng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majesty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 of Christmas</a:t>
            </a:r>
          </a:p>
          <a:p>
            <a:pPr algn="ctr"/>
            <a:r>
              <a:rPr lang="en-US" sz="6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Calibri" panose="020F0502020204030204" pitchFamily="34" charset="0"/>
                <a:cs typeface="Arial Black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67025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5539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110</Words>
  <Application>Microsoft Macintosh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Leigh Ann Davis</dc:creator>
  <cp:lastModifiedBy>Leigh Ann Davis</cp:lastModifiedBy>
  <cp:revision>1</cp:revision>
  <dcterms:created xsi:type="dcterms:W3CDTF">2021-12-08T15:04:27Z</dcterms:created>
  <dcterms:modified xsi:type="dcterms:W3CDTF">2021-12-08T16:04:11Z</dcterms:modified>
</cp:coreProperties>
</file>