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1" r:id="rId5"/>
    <p:sldId id="260" r:id="rId6"/>
    <p:sldId id="262" r:id="rId7"/>
    <p:sldId id="263" r:id="rId8"/>
    <p:sldId id="25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12"/>
  </p:normalViewPr>
  <p:slideViewPr>
    <p:cSldViewPr snapToGrid="0" snapToObjects="1">
      <p:cViewPr varScale="1">
        <p:scale>
          <a:sx n="105" d="100"/>
          <a:sy n="105" d="100"/>
        </p:scale>
        <p:origin x="8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C1E4B7-AC8E-2345-850F-DCFCE6B51E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3CF1E7-8012-A841-A017-8811E757CB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4853EA-B39F-7048-BCB3-1EBDB10F83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148BD-3888-524F-AACF-84D800B41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CFB06-CB31-ED47-9EAB-39485E6B1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6197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0FA83-4A13-0841-8365-35CA44BB9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1502E0-1859-864B-A857-FFCCCA5812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2043B-A6EE-0147-A925-F38BA14E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84E894-672D-5C49-A4C8-4C3B0A7077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A9B4D6-6B1A-E940-8840-CB6083CA96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7853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71DAA1-4782-094F-962B-C03502F184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3729E2-747C-7745-BFC1-D327DD5B7A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B922F2-E552-AF42-A603-9774B1A95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16EFCB-153F-6847-8201-E7455065A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416D34-E3CC-0545-A1F1-6CAC1FB84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2710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A2258-989C-954C-A65F-46C2D3ED07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0944AB-4954-724F-AE55-BAE72F5FF3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8BFAAA-E4E0-F940-8D01-CF99B1295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AD0181-0BD8-134D-94B7-CD27C020F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95FA1-37FC-9544-94D7-04F2A3CEA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594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DE131-BFA1-D644-B275-58306EB812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3026C-C4CA-3142-A5C6-48E996C9A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6DACCE-D6AC-C54F-8BBA-A46D88C53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27A3C2-4074-B441-80D9-B25023A9F3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4EE97-4F24-5A4F-A9CF-FF164E333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2450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881B0A-1CAC-F44A-A78B-BB81CDE41A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4208D6-30A2-294A-9D40-FAC4250A253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8DA99A-AF26-F741-B923-AEC9FA1BE1C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F921EB9-F2CA-4243-85B2-D52377957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5C53620-468A-E842-905C-112D129A3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9163225-9511-6241-8073-9DF3D95578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394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2A1D8-EC56-D442-9A36-A030D9DDE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6F1B12-E8C3-A34A-AFD7-94C88A103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4DA697-4215-D144-9B29-32A1E79B7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B782DE3-95F4-5344-833C-9CCA79DDA99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CBBA64-DED1-9640-8906-50D49C2F59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0ABFF47-D5E4-5249-825B-51ACF785C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0F00916-7FA6-924A-87ED-952D8B1F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7382FB-6638-3047-ADF2-D24074210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344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3719C-5125-BA46-90CC-1E02596CC2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8D6AD97-AA0A-7A48-9442-74B4F87D2B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677991-9096-C744-A9DF-5CB4151ED0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1DDBF50-C647-D54D-B4F2-623CE61A7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5243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495522-73A8-E54C-9DEC-4E9AF30FF9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707A15C-D35A-7743-8397-F89828C184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E9668-167E-A24E-933C-5F36D7E1A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15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C618E5-4B17-F84F-AFBB-67FA9CBEE9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5B90F-F940-314A-B97D-EE4D7B2DD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A5E508E-A7A1-6B45-BAC8-A2ABD82A7D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D41E0-0BFC-A244-8A84-DE06C5A3B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A52AA7-6A7A-DB43-B428-C0215FC8D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80AC03-CA35-7842-AAEB-2A8FEC1B79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483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B7DFE2-607B-CF4A-A836-B62439010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52107-ADAF-E145-AF31-17DA290EFB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7DB10F-F4AA-A340-B348-7B6B4AC70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76C496-7B2D-B140-9BA1-FD40E3940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043D7-67FC-2743-8875-8DD7C5E0C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A63D67-611A-7E4A-8C33-B92F5170E5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297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F0C0BB-D4D2-3B4D-903F-874906E53E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72B05-BCF9-1744-A034-B069C1599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35DF8F-1C27-C140-B4DC-DE325FF5004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7BA36-EB95-BF4E-B927-FA3148EDE718}" type="datetimeFigureOut">
              <a:rPr lang="en-US" smtClean="0"/>
              <a:t>12/14/21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FDB69-0B51-3F4F-9D5B-5160D5597B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2A3965-CFAB-A64A-8D36-B9A2C958FE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C28E61-2758-9D48-9D43-4169FCF804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04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0" y="1562785"/>
            <a:ext cx="12191999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Living Right in a </a:t>
            </a:r>
          </a:p>
          <a:p>
            <a:pPr algn="ctr"/>
            <a:r>
              <a:rPr lang="en-US" sz="72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New Year</a:t>
            </a:r>
            <a:endParaRPr lang="en-US" sz="66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pPr algn="ctr"/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Ephesians 5:15-20</a:t>
            </a:r>
            <a:endParaRPr lang="en-US" sz="48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effectLst/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4634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75871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1" y="474345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___________ 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</a:t>
            </a:r>
          </a:p>
        </p:txBody>
      </p:sp>
    </p:spTree>
    <p:extLst>
      <p:ext uri="{BB962C8B-B14F-4D97-AF65-F5344CB8AC3E}">
        <p14:creationId xmlns:p14="http://schemas.microsoft.com/office/powerpoint/2010/main" val="2169143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1" y="474345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wisely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___________ 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</a:t>
            </a:r>
          </a:p>
        </p:txBody>
      </p:sp>
    </p:spTree>
    <p:extLst>
      <p:ext uri="{BB962C8B-B14F-4D97-AF65-F5344CB8AC3E}">
        <p14:creationId xmlns:p14="http://schemas.microsoft.com/office/powerpoint/2010/main" val="1233328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1" y="474345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wisely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dependently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</a:t>
            </a:r>
          </a:p>
        </p:txBody>
      </p:sp>
    </p:spTree>
    <p:extLst>
      <p:ext uri="{BB962C8B-B14F-4D97-AF65-F5344CB8AC3E}">
        <p14:creationId xmlns:p14="http://schemas.microsoft.com/office/powerpoint/2010/main" val="363970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1" y="474345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wisely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dependently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joyfully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__________</a:t>
            </a:r>
          </a:p>
        </p:txBody>
      </p:sp>
    </p:spTree>
    <p:extLst>
      <p:ext uri="{BB962C8B-B14F-4D97-AF65-F5344CB8AC3E}">
        <p14:creationId xmlns:p14="http://schemas.microsoft.com/office/powerpoint/2010/main" val="3077259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FEE1000-E907-3847-9451-54AF78DAB45C}"/>
              </a:ext>
            </a:extLst>
          </p:cNvPr>
          <p:cNvSpPr/>
          <p:nvPr/>
        </p:nvSpPr>
        <p:spPr>
          <a:xfrm>
            <a:off x="1" y="474345"/>
            <a:ext cx="12191999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wisely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dependently</a:t>
            </a:r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 </a:t>
            </a: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live </a:t>
            </a:r>
            <a:r>
              <a:rPr lang="en-US" sz="5400" b="1" u="sng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joyfully</a:t>
            </a:r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endParaRPr lang="en-US" sz="5400" b="1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  <a:p>
            <a:r>
              <a:rPr lang="en-US" sz="5400" b="1" dirty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Resolve to </a:t>
            </a:r>
            <a:r>
              <a:rPr lang="en-US" sz="5400" b="1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live </a:t>
            </a:r>
            <a:r>
              <a:rPr lang="en-US" sz="5400" b="1" u="sng">
                <a:ln>
                  <a:solidFill>
                    <a:schemeClr val="tx1"/>
                  </a:solidFill>
                </a:ln>
                <a:solidFill>
                  <a:schemeClr val="bg1"/>
                </a:solidFill>
                <a:latin typeface="Arial Black" panose="020B0604020202020204" pitchFamily="34" charset="0"/>
                <a:ea typeface="Times New Roman" panose="02020603050405020304" pitchFamily="18" charset="0"/>
                <a:cs typeface="Arial Black" panose="020B0604020202020204" pitchFamily="34" charset="0"/>
              </a:rPr>
              <a:t>thankfully</a:t>
            </a:r>
            <a:endParaRPr lang="en-US" sz="5400" b="1" u="sng" dirty="0">
              <a:ln>
                <a:solidFill>
                  <a:schemeClr val="tx1"/>
                </a:solidFill>
              </a:ln>
              <a:solidFill>
                <a:schemeClr val="bg1"/>
              </a:solidFill>
              <a:latin typeface="Arial Black" panose="020B0604020202020204" pitchFamily="34" charset="0"/>
              <a:ea typeface="Times New Roman" panose="02020603050405020304" pitchFamily="18" charset="0"/>
              <a:cs typeface="Arial Black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78591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08564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88</Words>
  <Application>Microsoft Macintosh PowerPoint</Application>
  <PresentationFormat>Widescreen</PresentationFormat>
  <Paragraphs>38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Leigh Ann Davis</dc:creator>
  <cp:lastModifiedBy>Leigh Ann Davis</cp:lastModifiedBy>
  <cp:revision>4</cp:revision>
  <dcterms:created xsi:type="dcterms:W3CDTF">2021-12-08T23:52:11Z</dcterms:created>
  <dcterms:modified xsi:type="dcterms:W3CDTF">2021-12-15T03:19:39Z</dcterms:modified>
</cp:coreProperties>
</file>