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8931-5940-C74C-B96C-7A952FE6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F3737-6BDC-8848-881A-BF6F8A534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70D8-DB6F-F642-945F-A12C8743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EFAB-6088-1E47-A016-53D20981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775E5-8909-2C49-BE38-38D33AFE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5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7CF2-E810-8C43-9FCF-4B050936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E0147-16E5-E04F-8D99-082C00AF8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BAE35-1142-6F45-A756-ABB6DC35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B284-238E-F64F-B9FE-9BB30368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EFFFF-2270-354E-9E84-BCC87AA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7A5D3-DC26-6B4B-89FD-2E1F9BA25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00E7D-7F76-9B4E-8E94-768C998D7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35ED-8E17-A44A-A1BB-5FB52BCD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46D8-C30B-3F42-968F-DE50C9E4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2DFAB-2CB6-5E4A-B9C1-205AAFA9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8760-0730-4944-9E9F-B230FFF5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4CF6-499B-2F4E-BAF1-CF54C680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2DC2-6C55-1144-B8F2-D8ACF099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121A-4E0A-1444-9FDE-9367A94C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043E1-C098-384A-8CCA-1F0A7766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6622-E233-E641-9868-7FE95CEA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9E171-E7E2-4F4C-B177-F5737C157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41162-6B7C-5D46-8D1D-10CC2009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2A384-5C28-B140-8256-504448A8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859C-10DC-2942-9EED-2F3BBDD9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CEAB-BC57-DE44-A761-1D56B8A3B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7A3F6-BE4D-EB49-B5C4-F29B04EFE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8FE63-4EC8-8241-9BEB-2A61AF36D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8DA19-1150-804C-9C48-6605AE91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F8BBB-7CCA-1C40-9C01-6D597D57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E9864-6CC5-A044-9D2D-B277851A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8E0F-6B31-9842-80C8-530F5006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01465-B69E-054C-A660-5CAC40A0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C1238-F656-C444-B89A-620AA1672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DCD6A-ADF2-454F-B819-C86C580B2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187D7-EBFC-A742-85BD-9B5DDD106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815B3-F463-CD4B-ACCB-08146627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746F1-A710-DD46-B54C-DC3A13FA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0A527-9D0E-E742-B794-A1D00C13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D865-6168-5A43-BE75-99AD86CA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2009E-7F9B-0546-A7E1-C7244CD9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9E562-83B7-944A-BB38-54539BEB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1E3AB-C87C-954F-A018-2B452194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3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279CA-CB0E-F740-9967-2379E45E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EFB8C-63D9-2C40-992B-E47CE0C7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A7555-00DA-C843-860D-5B353872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A2E1-2F0B-124D-B3FE-2A90308A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5844-22F7-E047-BC0F-F466799B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58E80-73C9-334B-8008-53B26B283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3FFEB-C409-074F-96A4-654B4D89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9B2FF-1A27-E94D-A2F2-7ECADCA2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7322F-DA8E-394C-AFC0-03F2EF36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4F4-F249-EA4B-A1F0-2387475E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ADF1C-7FBB-9E4A-9BFD-970261771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B307B-B0B7-B740-A16C-38330C105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28D0-3962-B747-9A34-A62834A2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B0430-A1E7-9041-9DAB-54378A35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4BFA8-665C-C043-B49E-0BA92E3A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310AF-ED13-7C4A-BB90-874C1CDF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AEEFB-59E8-AC4C-A9EA-435CAA17E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32AA-114D-AD45-AD97-857224C7B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DB92-00C2-DF49-B154-AAF40725B4F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27C19-6B72-A542-A05B-7B084E80E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34596-CB04-454C-8A18-E5430084D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036A-173E-AD47-94F7-05BAE67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8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832192"/>
            <a:ext cx="12191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The Heart of Thanksgiving</a:t>
            </a:r>
            <a:endParaRPr lang="en-US" sz="54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Psalm 100</a:t>
            </a:r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8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Creator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-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9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Creator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Redeemer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-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Creator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Redeemer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Good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-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8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Creator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Redeemer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Good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Promise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-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Keeping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5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Creator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Redeemer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Good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Promise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-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Keeping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</a:t>
            </a:r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Faithful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89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2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0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Celebrating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8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Celebrating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4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Celebrating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Worshipping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9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Celebrating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Worshipping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Remembering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How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Celebrating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Worshipping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Remembering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r>
              <a:rPr lang="en-US" sz="4800" b="1" u="sng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Praising</a:t>
            </a:r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the King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0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052FE4-DD0D-1146-AAA1-134E8797CF87}"/>
              </a:ext>
            </a:extLst>
          </p:cNvPr>
          <p:cNvSpPr/>
          <p:nvPr/>
        </p:nvSpPr>
        <p:spPr>
          <a:xfrm>
            <a:off x="0" y="164927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Why we give thanks</a:t>
            </a:r>
          </a:p>
          <a:p>
            <a:pPr algn="ctr"/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- ________ God</a:t>
            </a:r>
          </a:p>
          <a:p>
            <a:r>
              <a:rPr lang="en-US" sz="4800" b="1" dirty="0">
                <a:ln w="254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He is our ________ God</a:t>
            </a:r>
          </a:p>
          <a:p>
            <a:pPr algn="ctr"/>
            <a:endParaRPr lang="en-US" sz="2000" b="1" dirty="0">
              <a:ln w="25400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8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318</Words>
  <Application>Microsoft Macintosh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1</cp:revision>
  <dcterms:created xsi:type="dcterms:W3CDTF">2021-11-15T15:26:07Z</dcterms:created>
  <dcterms:modified xsi:type="dcterms:W3CDTF">2021-11-16T17:01:37Z</dcterms:modified>
</cp:coreProperties>
</file>