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01D7B-530F-B746-AAA1-CC50FC243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47603-697F-B844-A4E9-C51F49008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AD2F-F72C-B041-8A34-B8E2B370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2FC3-8874-F641-8DB2-90F67824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FC7B-DAB5-B846-A63C-004F5FB3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9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FBB-F54A-8B49-919D-C7E8A70EB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F98D7-1D6D-C04A-93B3-8A657B4C0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FDF83-1A50-594C-9C16-6EF6B65D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451C0-3B7E-1D48-BB21-EE417243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F9096-6FEB-634B-AFB9-B013E40B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3CA7A-94C1-254A-9A8A-DD4CE3909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8F602-ACAB-BE4D-9C5E-20BFEEDE7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B86F6-74A8-ED4C-A5E9-06813AEB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0A01-2341-564C-B33C-AE1F7CE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657A4-8C9D-8646-97EE-703865AF4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D275-04A9-9F4D-9ABD-38EAC331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DA6E4-2047-A149-8F3C-556AC443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72911-E4F4-F747-A61E-61C0E99D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1D913-41A9-5D40-AA6A-AC4296D5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33FE3-3D75-254B-97A1-439EFEC3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1937-8D0B-984A-8885-E8C11F734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C33C6-71CF-2148-A638-2AC6DCBA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CD3D-A817-ED40-835A-A6968BA8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2096D-C95F-CA49-9C9A-026DF714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24C2-68C7-614E-9B1F-87271C93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9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BD88-638C-6A41-894F-C074BD1F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E5EF9-CF1B-4B4A-A6E8-ACE012FD7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11DBC-B588-1843-8F08-350EC7D4A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13B12-241B-4247-8A53-B726BAC0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E045E-D7A7-9E49-A143-D9D8B623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251E-9E08-A548-AD2C-926C1708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6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8CC26-562A-2648-8752-05472264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EF795-541A-9B46-814B-33895F4CC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B41B2-6D1E-AB44-B282-3FCB7013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5A89E2-2B1E-DD4E-BC0D-C3D0629F6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71D73-C88A-4D42-9091-55E2653A3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63C96-061B-1A45-A334-55298092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C61F9-A66D-1245-912E-152D1615E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CC465-2316-4A46-A3EA-55FA011D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2BFC-E2E9-8E4E-A514-A8657B5B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57A2D-DBE6-ED4E-8374-C32BA431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92B45-B9EF-474F-9005-9D65FE72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98107-ADBF-F546-AF04-1FD0B3EC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4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2CCD7-E9C0-9243-8BEF-EEF64906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E3CF1-7211-6249-80C7-C61A0A2B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C6BA4-0EBE-2645-B1BC-91D5AAB4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B1FB4-98C9-9142-9421-30C5B4EF6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FC923-AAF2-9446-9E47-577B2C72A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19B83-8184-E44A-A97D-86B1587E2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38DC0-D292-C545-9D9E-B1FD5735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C35D-7780-274D-9659-D5DA7DCF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C3454-D86D-3646-B27F-1081150E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B521-E8B9-0E4A-B732-77BCB5138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A9AE0-E6F2-B543-A95C-3D2F85263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30069-9A50-7647-8F3F-581CE88CB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2C658-0D1E-8A45-B6EE-9C69C48A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78B62-163C-C745-B4F7-DD0E6E73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4A197-6AA4-B544-B433-08E6BA48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4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D410F-9C00-DC4C-852C-732FF6BAA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BD354-84E0-8242-9C96-5F18B365C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B4AD5-E2AC-C049-BE3D-891DEA1DF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C1E2D-A44C-8145-AB4F-0279836761BE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BA36-F794-9149-9288-CF3365D3B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293E-AAA2-8B43-A210-4D9A20BAC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35149-BB42-314F-A435-155EB908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1915-9ED0-7A46-9369-8DE69395693E}"/>
              </a:ext>
            </a:extLst>
          </p:cNvPr>
          <p:cNvSpPr txBox="1"/>
          <p:nvPr/>
        </p:nvSpPr>
        <p:spPr>
          <a:xfrm>
            <a:off x="628650" y="814388"/>
            <a:ext cx="1097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God Graciously Acts</a:t>
            </a:r>
          </a:p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Joshua 10:6-14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8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46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1915-9ED0-7A46-9369-8DE69395693E}"/>
              </a:ext>
            </a:extLst>
          </p:cNvPr>
          <p:cNvSpPr txBox="1"/>
          <p:nvPr/>
        </p:nvSpPr>
        <p:spPr>
          <a:xfrm>
            <a:off x="214313" y="335845"/>
            <a:ext cx="113299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FA41B5-4170-F24E-9D97-6F27B9B30EC6}"/>
              </a:ext>
            </a:extLst>
          </p:cNvPr>
          <p:cNvCxnSpPr>
            <a:cxnSpLocks/>
          </p:cNvCxnSpPr>
          <p:nvPr/>
        </p:nvCxnSpPr>
        <p:spPr>
          <a:xfrm>
            <a:off x="7839455" y="1057276"/>
            <a:ext cx="347186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64C2DF-E3A0-3448-B9CE-45E47EFF7DF3}"/>
              </a:ext>
            </a:extLst>
          </p:cNvPr>
          <p:cNvCxnSpPr>
            <a:cxnSpLocks/>
          </p:cNvCxnSpPr>
          <p:nvPr/>
        </p:nvCxnSpPr>
        <p:spPr>
          <a:xfrm>
            <a:off x="7746872" y="3538538"/>
            <a:ext cx="1804989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F71902-7114-9842-9DBC-598FE4B7899C}"/>
              </a:ext>
            </a:extLst>
          </p:cNvPr>
          <p:cNvCxnSpPr>
            <a:cxnSpLocks/>
          </p:cNvCxnSpPr>
          <p:nvPr/>
        </p:nvCxnSpPr>
        <p:spPr>
          <a:xfrm>
            <a:off x="7726107" y="5995989"/>
            <a:ext cx="2552702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27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1915-9ED0-7A46-9369-8DE69395693E}"/>
              </a:ext>
            </a:extLst>
          </p:cNvPr>
          <p:cNvSpPr txBox="1"/>
          <p:nvPr/>
        </p:nvSpPr>
        <p:spPr>
          <a:xfrm>
            <a:off x="214312" y="335845"/>
            <a:ext cx="117338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encourages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64C2DF-E3A0-3448-B9CE-45E47EFF7DF3}"/>
              </a:ext>
            </a:extLst>
          </p:cNvPr>
          <p:cNvCxnSpPr>
            <a:cxnSpLocks/>
          </p:cNvCxnSpPr>
          <p:nvPr/>
        </p:nvCxnSpPr>
        <p:spPr>
          <a:xfrm>
            <a:off x="7893176" y="3538538"/>
            <a:ext cx="1804989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F71902-7114-9842-9DBC-598FE4B7899C}"/>
              </a:ext>
            </a:extLst>
          </p:cNvPr>
          <p:cNvCxnSpPr>
            <a:cxnSpLocks/>
          </p:cNvCxnSpPr>
          <p:nvPr/>
        </p:nvCxnSpPr>
        <p:spPr>
          <a:xfrm>
            <a:off x="7848027" y="5995989"/>
            <a:ext cx="2552702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1915-9ED0-7A46-9369-8DE69395693E}"/>
              </a:ext>
            </a:extLst>
          </p:cNvPr>
          <p:cNvSpPr txBox="1"/>
          <p:nvPr/>
        </p:nvSpPr>
        <p:spPr>
          <a:xfrm>
            <a:off x="214312" y="335845"/>
            <a:ext cx="116850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encourages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fights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F71902-7114-9842-9DBC-598FE4B7899C}"/>
              </a:ext>
            </a:extLst>
          </p:cNvPr>
          <p:cNvCxnSpPr>
            <a:cxnSpLocks/>
          </p:cNvCxnSpPr>
          <p:nvPr/>
        </p:nvCxnSpPr>
        <p:spPr>
          <a:xfrm>
            <a:off x="7933371" y="5995989"/>
            <a:ext cx="2552702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77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1915-9ED0-7A46-9369-8DE69395693E}"/>
              </a:ext>
            </a:extLst>
          </p:cNvPr>
          <p:cNvSpPr txBox="1"/>
          <p:nvPr/>
        </p:nvSpPr>
        <p:spPr>
          <a:xfrm>
            <a:off x="214312" y="335845"/>
            <a:ext cx="115875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encourages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graciously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fights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</a:p>
          <a:p>
            <a:r>
              <a:rPr lang="en-US" sz="54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Believe God 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graciously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57895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22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63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Baskerville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3</cp:revision>
  <dcterms:created xsi:type="dcterms:W3CDTF">2021-11-01T22:45:19Z</dcterms:created>
  <dcterms:modified xsi:type="dcterms:W3CDTF">2021-11-09T23:21:35Z</dcterms:modified>
</cp:coreProperties>
</file>