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sldIdLst>
    <p:sldId id="262" r:id="rId2"/>
    <p:sldId id="288" r:id="rId3"/>
    <p:sldId id="292" r:id="rId4"/>
    <p:sldId id="290" r:id="rId5"/>
    <p:sldId id="291" r:id="rId6"/>
    <p:sldId id="289" r:id="rId7"/>
    <p:sldId id="293" r:id="rId8"/>
    <p:sldId id="294" r:id="rId9"/>
    <p:sldId id="266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2901"/>
    <a:srgbClr val="260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44" autoAdjust="0"/>
    <p:restoredTop sz="90929"/>
  </p:normalViewPr>
  <p:slideViewPr>
    <p:cSldViewPr>
      <p:cViewPr varScale="1">
        <p:scale>
          <a:sx n="124" d="100"/>
          <a:sy n="124" d="100"/>
        </p:scale>
        <p:origin x="-342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EC1C1-9E02-49BD-A8A5-4F05B82B32D6}" type="datetimeFigureOut">
              <a:rPr lang="en-US" smtClean="0"/>
              <a:t>5/11/21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0D21A-A208-4E90-A86D-DE78DB085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03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C95B6B-BAC0-44AF-9F8F-CD169BD47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4A47AC8-8DFA-4CE2-AA4E-0AFD52C91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1C6146E-3297-4A31-8523-D1889B02E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AD37B4-C2D7-4F63-96EC-3404C29EC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0833375-6C53-411D-859B-6D23A2561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8CD99-371E-45BD-B1F8-6D8F10558A8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9521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63E615-B35F-49F4-AAD3-26DE8086E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3814EBF-F512-4FC3-B632-81E7C7906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61F4A7-A426-4D0A-A20A-E0DBEC5C6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5F0FE2-CD8D-4C9B-B138-70B41BAE7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DD774C9-ED7D-4633-B507-2DE9C2BC9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4C663-3AF3-4BB8-A811-F319F7B18AE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952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388E7D5-1724-42A6-8C05-70D11325C4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DA3292E-072C-48B7-B4F6-19EE29C94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4A2C61D-C246-40B8-B5E9-4D70ABFB4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0438416-02EA-4EE9-B9FE-7DCE684B5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9BE2EE-7014-42BA-8D41-7A6419E3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75CD0-8F37-4999-B207-59B0EEAEADF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2635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DF02B2-4EE0-433B-9747-5A38DD404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87454C-0CB6-4A4D-8450-7FC918A51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E43A6A-A1ED-4D18-B238-EA0514971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BEA634-D16B-4E98-BC57-09E25B864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81034E-4348-4817-BC84-68DB9E0E6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47102-D5F4-467C-9A87-B9F89B72593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098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CD7D11-6E61-4F2F-BC45-EF3070333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77F4BA8-6BAA-4CD7-886A-3309669CB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4F5AE6-16DC-4914-A58F-A2DE1B5DE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2B81D3-E713-40F0-A888-9D917D5D1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5314634-6698-449E-BFAB-A7E042ED3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76649-7B72-4EC0-A655-1F8B9B928DC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894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DA29B7-8C8F-4A69-8647-7B324633B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1C6D66B-7B35-40E2-A4B3-E9CC88C76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E5FE6A4-83CA-43E3-85AD-A2F2AE93B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A5BE3EA-7DC4-4FA4-B786-24F5B9FE2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27A6946-E585-4383-A9AE-79D32BC82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C9D2438-CCF5-4FF7-AE43-B8885BAE7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B0465-733A-45FF-B5A8-C2B74DABDEB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649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080890-6898-4EA7-9EB1-3E9AC399E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CF1D11-0839-44A0-8057-72CA08E56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80C3E50-2305-4B26-92F8-EEFE04C59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C1E1854-012A-428A-B8F9-0C3A8ADE0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D20DFBF-7291-49AD-B4F9-8DFACC5E88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2515F68-6A30-443A-B60D-3659665B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C19DB8C-C8E1-4AD9-9E77-8CC05ADF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17E3C71-34B3-4114-99E6-956E3E6F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5799F-611E-49B7-932C-DE9F72615F6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768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3A2CEC-4FEE-4EE8-A6AC-8A9862497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923F2DE-5449-4D11-AF74-5C019B722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EC8B6FA-0F44-4281-B8BB-6C8531C66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55FA735-68BC-4423-91AC-1BDC40682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3EF87-30F7-482D-87C3-43C132DD8E7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677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11E5466-7EE8-4717-AD70-5C4AC43D8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5579A66-D091-4E34-B787-916B4D533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2DD6931-3E13-41DD-9DCB-A2A427E00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E5D1C-B31E-4C78-89C9-8BD66E3C977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884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96B3CC-7100-4C8A-88A6-7D790BF1F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737A16-93A2-4343-8D3A-FDC12DA6E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7F98555-EF19-4697-A253-097BAAA1B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7DC9871-9CB3-4FCE-9CF6-19AF2BCAA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A9D6D99-7B74-4D27-A5D3-8C7C806B2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34BEA88-CDD8-47D7-A96D-7CC07CE0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927DF-66BD-4AD0-BA3C-3BC9C4C8B9B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1296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C5A0E7-E851-4FED-9BC4-095816801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A3A43EE-CE8D-4084-ADB9-9147324A97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4D93685-36DC-47E8-AF8B-7C8C61233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84820D0-B047-49C0-8F40-04E88E74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E9BE1C6-F42A-4175-9BE0-56A5FEEF8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75270A0-2C23-46AB-B677-6CEE18B16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103F5-04A2-4C7F-A8C7-28F6B982BB3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745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0EF70EB6-2EA8-4361-A1CD-5311DC42FB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12F2A0F2-FAE1-4A49-A1B1-8587DB2F4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91C1A863-2A19-453F-8F55-AAE2DED9D1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FB8CBEE9-D156-4F18-A09C-845B5EE281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9F0C5F54-E944-4665-95C7-DE5F5382E3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18B10A-6F90-4A7B-80F2-6815F385325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CC4F74A-75C6-45A7-9679-29F5F63E2290}"/>
              </a:ext>
            </a:extLst>
          </p:cNvPr>
          <p:cNvSpPr/>
          <p:nvPr/>
        </p:nvSpPr>
        <p:spPr>
          <a:xfrm>
            <a:off x="0" y="167640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Betrayal</a:t>
            </a:r>
            <a:endParaRPr lang="en-US" sz="44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algn="ctr"/>
            <a:r>
              <a:rPr lang="en-US" sz="44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Luke 22</a:t>
            </a:r>
            <a:r>
              <a:rPr lang="en-US" sz="44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:47-53</a:t>
            </a:r>
            <a:endParaRPr lang="en-US" sz="44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4295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127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29308" y="1295400"/>
            <a:ext cx="9144000" cy="45243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Four </a:t>
            </a:r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Kinds of People</a:t>
            </a: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 </a:t>
            </a: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__________ God</a:t>
            </a: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 </a:t>
            </a: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________ to </a:t>
            </a:r>
            <a:r>
              <a:rPr lang="en-US" sz="3600" b="1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God</a:t>
            </a:r>
            <a:endParaRPr lang="en-US" sz="3600" b="1" dirty="0">
              <a:ln>
                <a:solidFill>
                  <a:srgbClr val="260907"/>
                </a:solidFill>
              </a:ln>
              <a:solidFill>
                <a:srgbClr val="7C2901"/>
              </a:solidFill>
            </a:endParaRP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 </a:t>
            </a:r>
            <a:r>
              <a:rPr lang="en-US" sz="3600" b="1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 </a:t>
            </a:r>
          </a:p>
          <a:p>
            <a:r>
              <a:rPr lang="en-US" sz="3600" b="1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 </a:t>
            </a: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2835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29308" y="1295400"/>
            <a:ext cx="9144000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Four </a:t>
            </a:r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Kinds of People</a:t>
            </a: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 </a:t>
            </a:r>
          </a:p>
          <a:p>
            <a:r>
              <a:rPr lang="en-US" sz="3600" b="1" u="sng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Abandoned</a:t>
            </a:r>
            <a:r>
              <a:rPr lang="en-US" sz="3600" b="1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 </a:t>
            </a:r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God</a:t>
            </a: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 </a:t>
            </a: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________ to </a:t>
            </a:r>
            <a:r>
              <a:rPr lang="en-US" sz="3600" b="1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God</a:t>
            </a:r>
            <a:endParaRPr lang="en-US" sz="3600" b="1" dirty="0">
              <a:ln>
                <a:solidFill>
                  <a:srgbClr val="260907"/>
                </a:solidFill>
              </a:ln>
              <a:solidFill>
                <a:srgbClr val="7C2901"/>
              </a:solidFill>
            </a:endParaRP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 </a:t>
            </a: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0868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29308" y="1295400"/>
            <a:ext cx="9144000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Four </a:t>
            </a:r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Kinds of People</a:t>
            </a: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 </a:t>
            </a:r>
          </a:p>
          <a:p>
            <a:r>
              <a:rPr lang="en-US" sz="3600" b="1" u="sng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Abandoned</a:t>
            </a:r>
            <a:r>
              <a:rPr lang="en-US" sz="3600" b="1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 </a:t>
            </a:r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God</a:t>
            </a: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 </a:t>
            </a:r>
          </a:p>
          <a:p>
            <a:r>
              <a:rPr lang="en-US" sz="3600" b="1" u="sng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Blinded</a:t>
            </a:r>
            <a:r>
              <a:rPr lang="en-US" sz="3600" b="1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 </a:t>
            </a:r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to </a:t>
            </a:r>
            <a:r>
              <a:rPr lang="en-US" sz="3600" b="1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God</a:t>
            </a:r>
            <a:endParaRPr lang="en-US" sz="3600" b="1" dirty="0">
              <a:ln>
                <a:solidFill>
                  <a:srgbClr val="260907"/>
                </a:solidFill>
              </a:ln>
              <a:solidFill>
                <a:srgbClr val="7C2901"/>
              </a:solidFill>
            </a:endParaRP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 </a:t>
            </a: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07593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29308" y="1295400"/>
            <a:ext cx="9144000" cy="45243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Four </a:t>
            </a:r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Kinds of People</a:t>
            </a: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 </a:t>
            </a:r>
            <a:endParaRPr lang="en-US" sz="3600" b="1" dirty="0" smtClean="0">
              <a:ln>
                <a:solidFill>
                  <a:srgbClr val="260907"/>
                </a:solidFill>
              </a:ln>
              <a:solidFill>
                <a:srgbClr val="7C2901"/>
              </a:solidFill>
            </a:endParaRPr>
          </a:p>
          <a:p>
            <a:r>
              <a:rPr lang="en-US" sz="3600" b="1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__________ God </a:t>
            </a:r>
          </a:p>
          <a:p>
            <a:r>
              <a:rPr lang="en-US" sz="3600" b="1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 </a:t>
            </a:r>
          </a:p>
          <a:p>
            <a:r>
              <a:rPr lang="en-US" sz="3600" b="1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__________ God</a:t>
            </a:r>
          </a:p>
          <a:p>
            <a:r>
              <a:rPr lang="en-US" sz="3600" b="1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 </a:t>
            </a:r>
          </a:p>
          <a:p>
            <a:r>
              <a:rPr lang="en-US" sz="3600" b="1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 </a:t>
            </a: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21114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29308" y="1295400"/>
            <a:ext cx="9144000" cy="45243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Four </a:t>
            </a:r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Kinds of People</a:t>
            </a: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 </a:t>
            </a:r>
            <a:endParaRPr lang="en-US" sz="3600" b="1" dirty="0" smtClean="0">
              <a:ln>
                <a:solidFill>
                  <a:srgbClr val="260907"/>
                </a:solidFill>
              </a:ln>
              <a:solidFill>
                <a:srgbClr val="7C2901"/>
              </a:solidFill>
            </a:endParaRPr>
          </a:p>
          <a:p>
            <a:r>
              <a:rPr lang="en-US" sz="3600" b="1" u="sng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Forgotten</a:t>
            </a:r>
            <a:r>
              <a:rPr lang="en-US" sz="3600" b="1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 God </a:t>
            </a:r>
          </a:p>
          <a:p>
            <a:r>
              <a:rPr lang="en-US" sz="3600" b="1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 </a:t>
            </a:r>
          </a:p>
          <a:p>
            <a:r>
              <a:rPr lang="en-US" sz="3600" b="1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__________ God</a:t>
            </a:r>
          </a:p>
          <a:p>
            <a:r>
              <a:rPr lang="en-US" sz="3600" b="1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 </a:t>
            </a:r>
          </a:p>
          <a:p>
            <a:r>
              <a:rPr lang="en-US" sz="3600" b="1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 </a:t>
            </a: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06144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29308" y="1295400"/>
            <a:ext cx="9144000" cy="45243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Four </a:t>
            </a:r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Kinds of People</a:t>
            </a: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 </a:t>
            </a:r>
            <a:endParaRPr lang="en-US" sz="3600" b="1" dirty="0" smtClean="0">
              <a:ln>
                <a:solidFill>
                  <a:srgbClr val="260907"/>
                </a:solidFill>
              </a:ln>
              <a:solidFill>
                <a:srgbClr val="7C2901"/>
              </a:solidFill>
            </a:endParaRPr>
          </a:p>
          <a:p>
            <a:r>
              <a:rPr lang="en-US" sz="3600" b="1" u="sng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Forgotten</a:t>
            </a:r>
            <a:r>
              <a:rPr lang="en-US" sz="3600" b="1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 God </a:t>
            </a:r>
          </a:p>
          <a:p>
            <a:r>
              <a:rPr lang="en-US" sz="3600" b="1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 </a:t>
            </a:r>
          </a:p>
          <a:p>
            <a:r>
              <a:rPr lang="en-US" sz="3600" b="1" u="sng" dirty="0" err="1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Remebered</a:t>
            </a:r>
            <a:r>
              <a:rPr lang="en-US" sz="3600" b="1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 God</a:t>
            </a:r>
          </a:p>
          <a:p>
            <a:r>
              <a:rPr lang="en-US" sz="3600" b="1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 </a:t>
            </a:r>
          </a:p>
          <a:p>
            <a:r>
              <a:rPr lang="en-US" sz="3600" b="1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 </a:t>
            </a: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02221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953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6256</TotalTime>
  <Words>37</Words>
  <Application>Microsoft Macintosh PowerPoint</Application>
  <PresentationFormat>On-screen Show (4:3)</PresentationFormat>
  <Paragraphs>54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BeSharpCreative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Feit</dc:creator>
  <cp:lastModifiedBy>Apple User</cp:lastModifiedBy>
  <cp:revision>105</cp:revision>
  <dcterms:created xsi:type="dcterms:W3CDTF">2009-01-23T02:45:09Z</dcterms:created>
  <dcterms:modified xsi:type="dcterms:W3CDTF">2021-05-11T19:55:07Z</dcterms:modified>
</cp:coreProperties>
</file>