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62" r:id="rId2"/>
    <p:sldId id="288" r:id="rId3"/>
    <p:sldId id="281" r:id="rId4"/>
    <p:sldId id="289" r:id="rId5"/>
    <p:sldId id="290" r:id="rId6"/>
    <p:sldId id="291" r:id="rId7"/>
    <p:sldId id="292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124" d="100"/>
          <a:sy n="124" d="100"/>
        </p:scale>
        <p:origin x="-34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C1C1-9E02-49BD-A8A5-4F05B82B32D6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D21A-A208-4E90-A86D-DE78DB08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CC4F74A-75C6-45A7-9679-29F5F63E2290}"/>
              </a:ext>
            </a:extLst>
          </p:cNvPr>
          <p:cNvSpPr/>
          <p:nvPr/>
        </p:nvSpPr>
        <p:spPr>
          <a:xfrm>
            <a:off x="0" y="16764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Be Ready Jesus is Coming</a:t>
            </a:r>
          </a:p>
          <a:p>
            <a:pPr algn="ctr"/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Part 2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</a:t>
            </a:r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21:25-36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12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430715"/>
            <a:ext cx="9144000" cy="649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_______</a:t>
            </a:r>
            <a:endParaRPr lang="en-US" sz="3600" b="1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________</a:t>
            </a:r>
            <a:endParaRPr lang="en-US" sz="3600" b="1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________</a:t>
            </a:r>
            <a:endParaRPr lang="en-US" sz="3600" b="1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_________</a:t>
            </a:r>
            <a:endParaRPr lang="en-US" sz="3600" b="1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43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430715"/>
            <a:ext cx="9144000" cy="649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Hopeful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________</a:t>
            </a:r>
            <a:endParaRPr lang="en-US" sz="3600" b="1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________</a:t>
            </a:r>
            <a:endParaRPr lang="en-US" sz="3600" b="1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_________</a:t>
            </a:r>
            <a:endParaRPr lang="en-US" sz="3600" b="1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11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430715"/>
            <a:ext cx="9144000" cy="649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Hopeful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Trustful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________</a:t>
            </a:r>
            <a:endParaRPr lang="en-US" sz="3600" b="1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_________</a:t>
            </a:r>
            <a:endParaRPr lang="en-US" sz="3600" b="1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46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430715"/>
            <a:ext cx="9144000" cy="649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Hopeful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Trustful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Watchful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_________</a:t>
            </a:r>
            <a:endParaRPr lang="en-US" sz="3600" b="1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61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430715"/>
            <a:ext cx="9144000" cy="649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Hopeful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Trustful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Watchful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</a:t>
            </a:r>
            <a:r>
              <a:rPr lang="en-US" sz="3600" b="1" u="sng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Prayerful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n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84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28</Words>
  <Application>Microsoft Macintosh PowerPoint</Application>
  <PresentationFormat>On-screen Show (4:3)</PresentationFormat>
  <Paragraphs>63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Apple User</cp:lastModifiedBy>
  <cp:revision>96</cp:revision>
  <dcterms:created xsi:type="dcterms:W3CDTF">2009-01-23T02:45:09Z</dcterms:created>
  <dcterms:modified xsi:type="dcterms:W3CDTF">2021-03-11T14:35:59Z</dcterms:modified>
</cp:coreProperties>
</file>