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74" r:id="rId3"/>
    <p:sldId id="258" r:id="rId4"/>
    <p:sldId id="275" r:id="rId5"/>
    <p:sldId id="276" r:id="rId6"/>
    <p:sldId id="277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24" d="100"/>
          <a:sy n="124" d="100"/>
        </p:scale>
        <p:origin x="-3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9206622F-6464-4557-B253-A97BEB111C75}"/>
    <pc:docChg chg="undo redo custSel addSld delSld modSld">
      <pc:chgData name="Steve Davis" userId="acc3efcde9b3b4bf" providerId="LiveId" clId="{9206622F-6464-4557-B253-A97BEB111C75}" dt="2020-11-10T01:54:44.270" v="66" actId="6549"/>
      <pc:docMkLst>
        <pc:docMk/>
      </pc:docMkLst>
      <pc:sldChg chg="modSp mod">
        <pc:chgData name="Steve Davis" userId="acc3efcde9b3b4bf" providerId="LiveId" clId="{9206622F-6464-4557-B253-A97BEB111C75}" dt="2020-11-10T01:54:33.146" v="64" actId="6549"/>
        <pc:sldMkLst>
          <pc:docMk/>
          <pc:sldMk cId="1123297143" sldId="258"/>
        </pc:sldMkLst>
        <pc:spChg chg="mod">
          <ac:chgData name="Steve Davis" userId="acc3efcde9b3b4bf" providerId="LiveId" clId="{9206622F-6464-4557-B253-A97BEB111C75}" dt="2020-11-10T01:54:33.146" v="64" actId="6549"/>
          <ac:spMkLst>
            <pc:docMk/>
            <pc:sldMk cId="1123297143" sldId="258"/>
            <ac:spMk id="4" creationId="{45C66A51-CDE2-4475-A69F-B98AA8DCB921}"/>
          </ac:spMkLst>
        </pc:spChg>
      </pc:sldChg>
      <pc:sldChg chg="modSp mod">
        <pc:chgData name="Steve Davis" userId="acc3efcde9b3b4bf" providerId="LiveId" clId="{9206622F-6464-4557-B253-A97BEB111C75}" dt="2020-11-10T01:52:01.240" v="28" actId="20577"/>
        <pc:sldMkLst>
          <pc:docMk/>
          <pc:sldMk cId="4244295231" sldId="262"/>
        </pc:sldMkLst>
        <pc:spChg chg="mod">
          <ac:chgData name="Steve Davis" userId="acc3efcde9b3b4bf" providerId="LiveId" clId="{9206622F-6464-4557-B253-A97BEB111C75}" dt="2020-11-10T01:52:01.240" v="28" actId="20577"/>
          <ac:spMkLst>
            <pc:docMk/>
            <pc:sldMk cId="4244295231" sldId="262"/>
            <ac:spMk id="3" creationId="{3CC4F74A-75C6-45A7-9679-29F5F63E2290}"/>
          </ac:spMkLst>
        </pc:spChg>
      </pc:sldChg>
      <pc:sldChg chg="del">
        <pc:chgData name="Steve Davis" userId="acc3efcde9b3b4bf" providerId="LiveId" clId="{9206622F-6464-4557-B253-A97BEB111C75}" dt="2020-11-10T01:53:06.189" v="38" actId="47"/>
        <pc:sldMkLst>
          <pc:docMk/>
          <pc:sldMk cId="1822652758" sldId="275"/>
        </pc:sldMkLst>
      </pc:sldChg>
      <pc:sldChg chg="modSp add mod">
        <pc:chgData name="Steve Davis" userId="acc3efcde9b3b4bf" providerId="LiveId" clId="{9206622F-6464-4557-B253-A97BEB111C75}" dt="2020-11-10T01:54:39.153" v="65" actId="6549"/>
        <pc:sldMkLst>
          <pc:docMk/>
          <pc:sldMk cId="2797118011" sldId="275"/>
        </pc:sldMkLst>
        <pc:spChg chg="mod">
          <ac:chgData name="Steve Davis" userId="acc3efcde9b3b4bf" providerId="LiveId" clId="{9206622F-6464-4557-B253-A97BEB111C75}" dt="2020-11-10T01:54:39.153" v="65" actId="6549"/>
          <ac:spMkLst>
            <pc:docMk/>
            <pc:sldMk cId="2797118011" sldId="275"/>
            <ac:spMk id="4" creationId="{45C66A51-CDE2-4475-A69F-B98AA8DCB921}"/>
          </ac:spMkLst>
        </pc:spChg>
      </pc:sldChg>
      <pc:sldChg chg="modSp add mod">
        <pc:chgData name="Steve Davis" userId="acc3efcde9b3b4bf" providerId="LiveId" clId="{9206622F-6464-4557-B253-A97BEB111C75}" dt="2020-11-10T01:54:44.270" v="66" actId="6549"/>
        <pc:sldMkLst>
          <pc:docMk/>
          <pc:sldMk cId="621937646" sldId="276"/>
        </pc:sldMkLst>
        <pc:spChg chg="mod">
          <ac:chgData name="Steve Davis" userId="acc3efcde9b3b4bf" providerId="LiveId" clId="{9206622F-6464-4557-B253-A97BEB111C75}" dt="2020-11-10T01:54:44.270" v="66" actId="6549"/>
          <ac:spMkLst>
            <pc:docMk/>
            <pc:sldMk cId="621937646" sldId="276"/>
            <ac:spMk id="4" creationId="{45C66A51-CDE2-4475-A69F-B98AA8DCB921}"/>
          </ac:spMkLst>
        </pc:spChg>
      </pc:sldChg>
      <pc:sldChg chg="del">
        <pc:chgData name="Steve Davis" userId="acc3efcde9b3b4bf" providerId="LiveId" clId="{9206622F-6464-4557-B253-A97BEB111C75}" dt="2020-11-10T01:53:04.086" v="36" actId="47"/>
        <pc:sldMkLst>
          <pc:docMk/>
          <pc:sldMk cId="4175419694" sldId="276"/>
        </pc:sldMkLst>
      </pc:sldChg>
      <pc:sldChg chg="del">
        <pc:chgData name="Steve Davis" userId="acc3efcde9b3b4bf" providerId="LiveId" clId="{9206622F-6464-4557-B253-A97BEB111C75}" dt="2020-11-10T01:53:05.429" v="37" actId="47"/>
        <pc:sldMkLst>
          <pc:docMk/>
          <pc:sldMk cId="2416296171" sldId="277"/>
        </pc:sldMkLst>
      </pc:sldChg>
      <pc:sldChg chg="modSp add mod">
        <pc:chgData name="Steve Davis" userId="acc3efcde9b3b4bf" providerId="LiveId" clId="{9206622F-6464-4557-B253-A97BEB111C75}" dt="2020-11-10T01:54:11.455" v="63" actId="20577"/>
        <pc:sldMkLst>
          <pc:docMk/>
          <pc:sldMk cId="3007659967" sldId="277"/>
        </pc:sldMkLst>
        <pc:spChg chg="mod">
          <ac:chgData name="Steve Davis" userId="acc3efcde9b3b4bf" providerId="LiveId" clId="{9206622F-6464-4557-B253-A97BEB111C75}" dt="2020-11-10T01:54:11.455" v="63" actId="20577"/>
          <ac:spMkLst>
            <pc:docMk/>
            <pc:sldMk cId="3007659967" sldId="277"/>
            <ac:spMk id="4" creationId="{45C66A51-CDE2-4475-A69F-B98AA8DCB921}"/>
          </ac:spMkLst>
        </pc:spChg>
      </pc:sldChg>
      <pc:sldChg chg="del">
        <pc:chgData name="Steve Davis" userId="acc3efcde9b3b4bf" providerId="LiveId" clId="{9206622F-6464-4557-B253-A97BEB111C75}" dt="2020-11-10T01:53:07.215" v="39" actId="47"/>
        <pc:sldMkLst>
          <pc:docMk/>
          <pc:sldMk cId="3684232972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Great is Your Reward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19: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1-27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47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Three groups of people when Jesus returns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47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Three groups of people when Jesus returns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faithful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00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47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Three groups of people when Jesus returns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faithful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false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78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47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Three groups of people when Jesus returns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faithful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false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584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42</Words>
  <Application>Microsoft Macintosh PowerPoint</Application>
  <PresentationFormat>On-screen Show (4:3)</PresentationFormat>
  <Paragraphs>46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85</cp:revision>
  <dcterms:created xsi:type="dcterms:W3CDTF">2009-01-23T02:45:09Z</dcterms:created>
  <dcterms:modified xsi:type="dcterms:W3CDTF">2021-01-06T15:30:13Z</dcterms:modified>
</cp:coreProperties>
</file>