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"/>
  </p:notesMasterIdLst>
  <p:sldIdLst>
    <p:sldId id="262" r:id="rId2"/>
    <p:sldId id="274" r:id="rId3"/>
    <p:sldId id="258" r:id="rId4"/>
    <p:sldId id="275" r:id="rId5"/>
    <p:sldId id="276" r:id="rId6"/>
    <p:sldId id="277" r:id="rId7"/>
    <p:sldId id="266" r:id="rId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ヒラギノ角ゴ Pro W3" pitchFamily="8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2901"/>
    <a:srgbClr val="2609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744" autoAdjust="0"/>
    <p:restoredTop sz="90929"/>
  </p:normalViewPr>
  <p:slideViewPr>
    <p:cSldViewPr>
      <p:cViewPr varScale="1">
        <p:scale>
          <a:sx n="124" d="100"/>
          <a:sy n="124" d="100"/>
        </p:scale>
        <p:origin x="-3424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5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Davis" userId="acc3efcde9b3b4bf" providerId="LiveId" clId="{9206622F-6464-4557-B253-A97BEB111C75}"/>
    <pc:docChg chg="undo redo custSel addSld delSld modSld">
      <pc:chgData name="Steve Davis" userId="acc3efcde9b3b4bf" providerId="LiveId" clId="{9206622F-6464-4557-B253-A97BEB111C75}" dt="2020-11-10T01:54:44.270" v="66" actId="6549"/>
      <pc:docMkLst>
        <pc:docMk/>
      </pc:docMkLst>
      <pc:sldChg chg="modSp mod">
        <pc:chgData name="Steve Davis" userId="acc3efcde9b3b4bf" providerId="LiveId" clId="{9206622F-6464-4557-B253-A97BEB111C75}" dt="2020-11-10T01:54:33.146" v="64" actId="6549"/>
        <pc:sldMkLst>
          <pc:docMk/>
          <pc:sldMk cId="1123297143" sldId="258"/>
        </pc:sldMkLst>
        <pc:spChg chg="mod">
          <ac:chgData name="Steve Davis" userId="acc3efcde9b3b4bf" providerId="LiveId" clId="{9206622F-6464-4557-B253-A97BEB111C75}" dt="2020-11-10T01:54:33.146" v="64" actId="6549"/>
          <ac:spMkLst>
            <pc:docMk/>
            <pc:sldMk cId="1123297143" sldId="258"/>
            <ac:spMk id="4" creationId="{45C66A51-CDE2-4475-A69F-B98AA8DCB921}"/>
          </ac:spMkLst>
        </pc:spChg>
      </pc:sldChg>
      <pc:sldChg chg="modSp mod">
        <pc:chgData name="Steve Davis" userId="acc3efcde9b3b4bf" providerId="LiveId" clId="{9206622F-6464-4557-B253-A97BEB111C75}" dt="2020-11-10T01:52:01.240" v="28" actId="20577"/>
        <pc:sldMkLst>
          <pc:docMk/>
          <pc:sldMk cId="4244295231" sldId="262"/>
        </pc:sldMkLst>
        <pc:spChg chg="mod">
          <ac:chgData name="Steve Davis" userId="acc3efcde9b3b4bf" providerId="LiveId" clId="{9206622F-6464-4557-B253-A97BEB111C75}" dt="2020-11-10T01:52:01.240" v="28" actId="20577"/>
          <ac:spMkLst>
            <pc:docMk/>
            <pc:sldMk cId="4244295231" sldId="262"/>
            <ac:spMk id="3" creationId="{3CC4F74A-75C6-45A7-9679-29F5F63E2290}"/>
          </ac:spMkLst>
        </pc:spChg>
      </pc:sldChg>
      <pc:sldChg chg="del">
        <pc:chgData name="Steve Davis" userId="acc3efcde9b3b4bf" providerId="LiveId" clId="{9206622F-6464-4557-B253-A97BEB111C75}" dt="2020-11-10T01:53:06.189" v="38" actId="47"/>
        <pc:sldMkLst>
          <pc:docMk/>
          <pc:sldMk cId="1822652758" sldId="275"/>
        </pc:sldMkLst>
      </pc:sldChg>
      <pc:sldChg chg="modSp add mod">
        <pc:chgData name="Steve Davis" userId="acc3efcde9b3b4bf" providerId="LiveId" clId="{9206622F-6464-4557-B253-A97BEB111C75}" dt="2020-11-10T01:54:39.153" v="65" actId="6549"/>
        <pc:sldMkLst>
          <pc:docMk/>
          <pc:sldMk cId="2797118011" sldId="275"/>
        </pc:sldMkLst>
        <pc:spChg chg="mod">
          <ac:chgData name="Steve Davis" userId="acc3efcde9b3b4bf" providerId="LiveId" clId="{9206622F-6464-4557-B253-A97BEB111C75}" dt="2020-11-10T01:54:39.153" v="65" actId="6549"/>
          <ac:spMkLst>
            <pc:docMk/>
            <pc:sldMk cId="2797118011" sldId="275"/>
            <ac:spMk id="4" creationId="{45C66A51-CDE2-4475-A69F-B98AA8DCB921}"/>
          </ac:spMkLst>
        </pc:spChg>
      </pc:sldChg>
      <pc:sldChg chg="modSp add mod">
        <pc:chgData name="Steve Davis" userId="acc3efcde9b3b4bf" providerId="LiveId" clId="{9206622F-6464-4557-B253-A97BEB111C75}" dt="2020-11-10T01:54:44.270" v="66" actId="6549"/>
        <pc:sldMkLst>
          <pc:docMk/>
          <pc:sldMk cId="621937646" sldId="276"/>
        </pc:sldMkLst>
        <pc:spChg chg="mod">
          <ac:chgData name="Steve Davis" userId="acc3efcde9b3b4bf" providerId="LiveId" clId="{9206622F-6464-4557-B253-A97BEB111C75}" dt="2020-11-10T01:54:44.270" v="66" actId="6549"/>
          <ac:spMkLst>
            <pc:docMk/>
            <pc:sldMk cId="621937646" sldId="276"/>
            <ac:spMk id="4" creationId="{45C66A51-CDE2-4475-A69F-B98AA8DCB921}"/>
          </ac:spMkLst>
        </pc:spChg>
      </pc:sldChg>
      <pc:sldChg chg="del">
        <pc:chgData name="Steve Davis" userId="acc3efcde9b3b4bf" providerId="LiveId" clId="{9206622F-6464-4557-B253-A97BEB111C75}" dt="2020-11-10T01:53:04.086" v="36" actId="47"/>
        <pc:sldMkLst>
          <pc:docMk/>
          <pc:sldMk cId="4175419694" sldId="276"/>
        </pc:sldMkLst>
      </pc:sldChg>
      <pc:sldChg chg="del">
        <pc:chgData name="Steve Davis" userId="acc3efcde9b3b4bf" providerId="LiveId" clId="{9206622F-6464-4557-B253-A97BEB111C75}" dt="2020-11-10T01:53:05.429" v="37" actId="47"/>
        <pc:sldMkLst>
          <pc:docMk/>
          <pc:sldMk cId="2416296171" sldId="277"/>
        </pc:sldMkLst>
      </pc:sldChg>
      <pc:sldChg chg="modSp add mod">
        <pc:chgData name="Steve Davis" userId="acc3efcde9b3b4bf" providerId="LiveId" clId="{9206622F-6464-4557-B253-A97BEB111C75}" dt="2020-11-10T01:54:11.455" v="63" actId="20577"/>
        <pc:sldMkLst>
          <pc:docMk/>
          <pc:sldMk cId="3007659967" sldId="277"/>
        </pc:sldMkLst>
        <pc:spChg chg="mod">
          <ac:chgData name="Steve Davis" userId="acc3efcde9b3b4bf" providerId="LiveId" clId="{9206622F-6464-4557-B253-A97BEB111C75}" dt="2020-11-10T01:54:11.455" v="63" actId="20577"/>
          <ac:spMkLst>
            <pc:docMk/>
            <pc:sldMk cId="3007659967" sldId="277"/>
            <ac:spMk id="4" creationId="{45C66A51-CDE2-4475-A69F-B98AA8DCB921}"/>
          </ac:spMkLst>
        </pc:spChg>
      </pc:sldChg>
      <pc:sldChg chg="del">
        <pc:chgData name="Steve Davis" userId="acc3efcde9b3b4bf" providerId="LiveId" clId="{9206622F-6464-4557-B253-A97BEB111C75}" dt="2020-11-10T01:53:07.215" v="39" actId="47"/>
        <pc:sldMkLst>
          <pc:docMk/>
          <pc:sldMk cId="3684232972" sldId="27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5EC1C1-9E02-49BD-A8A5-4F05B82B32D6}" type="datetimeFigureOut">
              <a:rPr lang="en-US" smtClean="0"/>
              <a:t>12/9/20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E0D21A-A208-4E90-A86D-DE78DB0851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30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E0D21A-A208-4E90-A86D-DE78DB08518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681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C95B6B-BAC0-44AF-9F8F-CD169BD477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4A47AC8-8DFA-4CE2-AA4E-0AFD52C91C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C6146E-3297-4A31-8523-D1889B02E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CAD37B4-C2D7-4F63-96EC-3404C29EC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0833375-6C53-411D-859B-6D23A2561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8CD99-371E-45BD-B1F8-6D8F10558A8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9521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63E615-B35F-49F4-AAD3-26DE8086E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3814EBF-F512-4FC3-B632-81E7C7906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B61F4A7-A426-4D0A-A20A-E0DBEC5C6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F5F0FE2-CD8D-4C9B-B138-70B41BAE7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DD774C9-ED7D-4633-B507-2DE9C2BC9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C663-3AF3-4BB8-A811-F319F7B18AE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4952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388E7D5-1724-42A6-8C05-70D11325C4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A3292E-072C-48B7-B4F6-19EE29C94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A2C61D-C246-40B8-B5E9-4D70ABFB4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0438416-02EA-4EE9-B9FE-7DCE684B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89BE2EE-7014-42BA-8D41-7A6419E32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575CD0-8F37-4999-B207-59B0EEAEADF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32635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DF02B2-4EE0-433B-9747-5A38DD404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087454C-0CB6-4A4D-8450-7FC918A51C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E43A6A-A1ED-4D18-B238-EA0514971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ABEA634-D16B-4E98-BC57-09E25B864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A81034E-4348-4817-BC84-68DB9E0E6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047102-D5F4-467C-9A87-B9F89B725933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6098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CD7D11-6E61-4F2F-BC45-EF3070333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77F4BA8-6BAA-4CD7-886A-3309669CB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84F5AE6-16DC-4914-A58F-A2DE1B5D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2B81D3-E713-40F0-A888-9D917D5D1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5314634-6698-449E-BFAB-A7E042ED3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476649-7B72-4EC0-A655-1F8B9B928DC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89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6DA29B7-8C8F-4A69-8647-7B324633B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C6D66B-7B35-40E2-A4B3-E9CC88C764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E5FE6A4-83CA-43E3-85AD-A2F2AE93B8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A5BE3EA-7DC4-4FA4-B786-24F5B9FE2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27A6946-E585-4383-A9AE-79D32BC82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9D2438-CCF5-4FF7-AE43-B8885BAE7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3B0465-733A-45FF-B5A8-C2B74DABDEB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96493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80890-6898-4EA7-9EB1-3E9AC399E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ACF1D11-0839-44A0-8057-72CA08E56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80C3E50-2305-4B26-92F8-EEFE04C590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FC1E1854-012A-428A-B8F9-0C3A8ADE0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D20DFBF-7291-49AD-B4F9-8DFACC5E88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2515F68-6A30-443A-B60D-3659665B08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C19DB8C-C8E1-4AD9-9E77-8CC05ADF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17E3C71-34B3-4114-99E6-956E3E6F5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E5799F-611E-49B7-932C-DE9F72615F6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2768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A2CEC-4FEE-4EE8-A6AC-8A9862497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923F2DE-5449-4D11-AF74-5C019B722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C8B6FA-0F44-4281-B8BB-6C8531C66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55FA735-68BC-4423-91AC-1BDC40682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3EF87-30F7-482D-87C3-43C132DD8E7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05677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11E5466-7EE8-4717-AD70-5C4AC43D8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35579A66-D091-4E34-B787-916B4D533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DD6931-3E13-41DD-9DCB-A2A427E00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E5D1C-B31E-4C78-89C9-8BD66E3C9777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78846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A96B3CC-7100-4C8A-88A6-7D790BF1F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6737A16-93A2-4343-8D3A-FDC12DA6E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7F98555-EF19-4697-A253-097BAAA1B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7DC9871-9CB3-4FCE-9CF6-19AF2BCAA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A9D6D99-7B74-4D27-A5D3-8C7C806B21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34BEA88-CDD8-47D7-A96D-7CC07CE00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927DF-66BD-4AD0-BA3C-3BC9C4C8B9BF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01296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C5A0E7-E851-4FED-9BC4-095816801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0A3A43EE-CE8D-4084-ADB9-9147324A97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D93685-36DC-47E8-AF8B-7C8C61233E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84820D0-B047-49C0-8F40-04E88E740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E9BE1C6-F42A-4175-9BE0-56A5FEEF8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75270A0-2C23-46AB-B677-6CEE18B16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8103F5-04A2-4C7F-A8C7-28F6B982BB30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97454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xmlns="" id="{0EF70EB6-2EA8-4361-A1CD-5311DC42FB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xmlns="" id="{12F2A0F2-FAE1-4A49-A1B1-8587DB2F4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91C1A863-2A19-453F-8F55-AAE2DED9D14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FB8CBEE9-D156-4F18-A09C-845B5EE281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9F0C5F54-E944-4665-95C7-DE5F5382E3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18B10A-6F90-4A7B-80F2-6815F385325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ヒラギノ角ゴ Pro W3" pitchFamily="8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CC4F74A-75C6-45A7-9679-29F5F63E2290}"/>
              </a:ext>
            </a:extLst>
          </p:cNvPr>
          <p:cNvSpPr/>
          <p:nvPr/>
        </p:nvSpPr>
        <p:spPr>
          <a:xfrm>
            <a:off x="0" y="167640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A Blind Man who could See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pPr algn="ctr"/>
            <a:r>
              <a:rPr lang="en-US" sz="44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Luke 18</a:t>
            </a:r>
            <a:r>
              <a:rPr lang="en-US" sz="44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:35-43</a:t>
            </a:r>
            <a:endParaRPr lang="en-US" sz="44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4295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399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to _____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Jesus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to ________ Jesus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to _______ Jesus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32971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to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know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Jesus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to ________ Jesus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to _______ Jesus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7014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to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know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Jesus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to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believe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Jesus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to _______ Jesus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56951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5C66A51-CDE2-4475-A69F-B98AA8DCB921}"/>
              </a:ext>
            </a:extLst>
          </p:cNvPr>
          <p:cNvSpPr txBox="1"/>
          <p:nvPr/>
        </p:nvSpPr>
        <p:spPr>
          <a:xfrm>
            <a:off x="76200" y="1600200"/>
            <a:ext cx="9144000" cy="6001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to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know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Jesus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to </a:t>
            </a:r>
            <a:r>
              <a:rPr lang="en-US" sz="3200" b="1" u="sng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believe </a:t>
            </a:r>
            <a:r>
              <a:rPr lang="en-US" sz="3200" b="1" spc="200" dirty="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Jesus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The meaning of Christmas is </a:t>
            </a:r>
            <a:r>
              <a:rPr lang="en-US" sz="3200" b="1" spc="20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to </a:t>
            </a:r>
            <a:r>
              <a:rPr lang="en-US" sz="3200" b="1" u="sng" spc="20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follow </a:t>
            </a:r>
            <a:r>
              <a:rPr lang="en-US" sz="3200" b="1" spc="200" smtClean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Jesus</a:t>
            </a:r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r>
              <a:rPr lang="en-US" sz="3200" b="1" spc="200" dirty="0">
                <a:ln w="3175">
                  <a:solidFill>
                    <a:schemeClr val="tx1"/>
                  </a:solidFill>
                </a:ln>
                <a:solidFill>
                  <a:srgbClr val="7C2901"/>
                </a:solidFill>
                <a:effectLst>
                  <a:glow rad="76200">
                    <a:srgbClr val="7C2901">
                      <a:alpha val="66000"/>
                    </a:srgbClr>
                  </a:glow>
                </a:effectLst>
              </a:rPr>
              <a:t> </a:t>
            </a:r>
          </a:p>
          <a:p>
            <a:endParaRPr lang="en-US" sz="3200" b="1" spc="200" dirty="0">
              <a:ln w="3175">
                <a:solidFill>
                  <a:schemeClr val="tx1"/>
                </a:solidFill>
              </a:ln>
              <a:solidFill>
                <a:srgbClr val="7C2901"/>
              </a:solidFill>
              <a:effectLst>
                <a:glow rad="76200">
                  <a:srgbClr val="7C2901">
                    <a:alpha val="66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04365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995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ヒラギノ角ゴ Pro W3" pitchFamily="80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48</Words>
  <Application>Microsoft Macintosh PowerPoint</Application>
  <PresentationFormat>On-screen Show (4:3)</PresentationFormat>
  <Paragraphs>38</Paragraphs>
  <Slides>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BeSharpCreative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Feit</dc:creator>
  <cp:lastModifiedBy>Apple User</cp:lastModifiedBy>
  <cp:revision>84</cp:revision>
  <dcterms:created xsi:type="dcterms:W3CDTF">2009-01-23T02:45:09Z</dcterms:created>
  <dcterms:modified xsi:type="dcterms:W3CDTF">2020-12-09T18:55:15Z</dcterms:modified>
</cp:coreProperties>
</file>