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2" r:id="rId2"/>
    <p:sldId id="274" r:id="rId3"/>
    <p:sldId id="258" r:id="rId4"/>
    <p:sldId id="275" r:id="rId5"/>
    <p:sldId id="276" r:id="rId6"/>
    <p:sldId id="277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3F768-A3F7-4E04-B9A5-211B33FD954B}" v="3" dt="2020-12-14T03:34:05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78" d="100"/>
          <a:sy n="78" d="100"/>
        </p:scale>
        <p:origin x="21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Davis" userId="acc3efcde9b3b4bf" providerId="LiveId" clId="{7463F768-A3F7-4E04-B9A5-211B33FD954B}"/>
    <pc:docChg chg="undo redo custSel addSld delSld modSld">
      <pc:chgData name="Steve Davis" userId="acc3efcde9b3b4bf" providerId="LiveId" clId="{7463F768-A3F7-4E04-B9A5-211B33FD954B}" dt="2020-12-14T03:34:12.126" v="92" actId="20577"/>
      <pc:docMkLst>
        <pc:docMk/>
      </pc:docMkLst>
      <pc:sldChg chg="modSp mod">
        <pc:chgData name="Steve Davis" userId="acc3efcde9b3b4bf" providerId="LiveId" clId="{7463F768-A3F7-4E04-B9A5-211B33FD954B}" dt="2020-12-14T03:33:31.708" v="64" actId="20577"/>
        <pc:sldMkLst>
          <pc:docMk/>
          <pc:sldMk cId="1123297143" sldId="258"/>
        </pc:sldMkLst>
        <pc:spChg chg="mod">
          <ac:chgData name="Steve Davis" userId="acc3efcde9b3b4bf" providerId="LiveId" clId="{7463F768-A3F7-4E04-B9A5-211B33FD954B}" dt="2020-12-14T03:33:31.708" v="64" actId="20577"/>
          <ac:spMkLst>
            <pc:docMk/>
            <pc:sldMk cId="1123297143" sldId="258"/>
            <ac:spMk id="4" creationId="{45C66A51-CDE2-4475-A69F-B98AA8DCB921}"/>
          </ac:spMkLst>
        </pc:spChg>
      </pc:sldChg>
      <pc:sldChg chg="modSp mod">
        <pc:chgData name="Steve Davis" userId="acc3efcde9b3b4bf" providerId="LiveId" clId="{7463F768-A3F7-4E04-B9A5-211B33FD954B}" dt="2020-12-14T03:32:51.035" v="54" actId="20577"/>
        <pc:sldMkLst>
          <pc:docMk/>
          <pc:sldMk cId="4244295231" sldId="262"/>
        </pc:sldMkLst>
        <pc:spChg chg="mod">
          <ac:chgData name="Steve Davis" userId="acc3efcde9b3b4bf" providerId="LiveId" clId="{7463F768-A3F7-4E04-B9A5-211B33FD954B}" dt="2020-12-14T03:32:51.035" v="54" actId="20577"/>
          <ac:spMkLst>
            <pc:docMk/>
            <pc:sldMk cId="4244295231" sldId="262"/>
            <ac:spMk id="3" creationId="{3CC4F74A-75C6-45A7-9679-29F5F63E2290}"/>
          </ac:spMkLst>
        </pc:spChg>
      </pc:sldChg>
      <pc:sldChg chg="del">
        <pc:chgData name="Steve Davis" userId="acc3efcde9b3b4bf" providerId="LiveId" clId="{7463F768-A3F7-4E04-B9A5-211B33FD954B}" dt="2020-12-14T03:32:55.789" v="55" actId="47"/>
        <pc:sldMkLst>
          <pc:docMk/>
          <pc:sldMk cId="2797118011" sldId="275"/>
        </pc:sldMkLst>
      </pc:sldChg>
      <pc:sldChg chg="modSp add mod">
        <pc:chgData name="Steve Davis" userId="acc3efcde9b3b4bf" providerId="LiveId" clId="{7463F768-A3F7-4E04-B9A5-211B33FD954B}" dt="2020-12-14T03:33:46.237" v="76" actId="20577"/>
        <pc:sldMkLst>
          <pc:docMk/>
          <pc:sldMk cId="3275315385" sldId="275"/>
        </pc:sldMkLst>
        <pc:spChg chg="mod">
          <ac:chgData name="Steve Davis" userId="acc3efcde9b3b4bf" providerId="LiveId" clId="{7463F768-A3F7-4E04-B9A5-211B33FD954B}" dt="2020-12-14T03:33:46.237" v="76" actId="20577"/>
          <ac:spMkLst>
            <pc:docMk/>
            <pc:sldMk cId="3275315385" sldId="275"/>
            <ac:spMk id="4" creationId="{45C66A51-CDE2-4475-A69F-B98AA8DCB921}"/>
          </ac:spMkLst>
        </pc:spChg>
      </pc:sldChg>
      <pc:sldChg chg="del">
        <pc:chgData name="Steve Davis" userId="acc3efcde9b3b4bf" providerId="LiveId" clId="{7463F768-A3F7-4E04-B9A5-211B33FD954B}" dt="2020-12-14T03:32:56.348" v="56" actId="47"/>
        <pc:sldMkLst>
          <pc:docMk/>
          <pc:sldMk cId="621937646" sldId="276"/>
        </pc:sldMkLst>
      </pc:sldChg>
      <pc:sldChg chg="modSp add mod">
        <pc:chgData name="Steve Davis" userId="acc3efcde9b3b4bf" providerId="LiveId" clId="{7463F768-A3F7-4E04-B9A5-211B33FD954B}" dt="2020-12-14T03:33:59.757" v="83" actId="20577"/>
        <pc:sldMkLst>
          <pc:docMk/>
          <pc:sldMk cId="4040115711" sldId="276"/>
        </pc:sldMkLst>
        <pc:spChg chg="mod">
          <ac:chgData name="Steve Davis" userId="acc3efcde9b3b4bf" providerId="LiveId" clId="{7463F768-A3F7-4E04-B9A5-211B33FD954B}" dt="2020-12-14T03:33:59.757" v="83" actId="20577"/>
          <ac:spMkLst>
            <pc:docMk/>
            <pc:sldMk cId="4040115711" sldId="276"/>
            <ac:spMk id="4" creationId="{45C66A51-CDE2-4475-A69F-B98AA8DCB921}"/>
          </ac:spMkLst>
        </pc:spChg>
      </pc:sldChg>
      <pc:sldChg chg="del">
        <pc:chgData name="Steve Davis" userId="acc3efcde9b3b4bf" providerId="LiveId" clId="{7463F768-A3F7-4E04-B9A5-211B33FD954B}" dt="2020-12-14T03:32:57.238" v="57" actId="47"/>
        <pc:sldMkLst>
          <pc:docMk/>
          <pc:sldMk cId="3007659967" sldId="277"/>
        </pc:sldMkLst>
      </pc:sldChg>
      <pc:sldChg chg="modSp add mod">
        <pc:chgData name="Steve Davis" userId="acc3efcde9b3b4bf" providerId="LiveId" clId="{7463F768-A3F7-4E04-B9A5-211B33FD954B}" dt="2020-12-14T03:34:12.126" v="92" actId="20577"/>
        <pc:sldMkLst>
          <pc:docMk/>
          <pc:sldMk cId="3513965497" sldId="277"/>
        </pc:sldMkLst>
        <pc:spChg chg="mod">
          <ac:chgData name="Steve Davis" userId="acc3efcde9b3b4bf" providerId="LiveId" clId="{7463F768-A3F7-4E04-B9A5-211B33FD954B}" dt="2020-12-14T03:34:12.126" v="92" actId="20577"/>
          <ac:spMkLst>
            <pc:docMk/>
            <pc:sldMk cId="3513965497" sldId="277"/>
            <ac:spMk id="4" creationId="{45C66A51-CDE2-4475-A69F-B98AA8DCB9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0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2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</a:t>
            </a: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18:31-34</a:t>
            </a: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__________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________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prediction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________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31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prediction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point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________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11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prediction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point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</a:t>
            </a:r>
            <a:r>
              <a:rPr lang="en-US" sz="3200" b="1" u="sng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purpose</a:t>
            </a:r>
            <a:r>
              <a:rPr lang="en-US" sz="3200" b="1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of His coming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96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70</Words>
  <Application>Microsoft Office PowerPoint</Application>
  <PresentationFormat>On-screen Show (4:3)</PresentationFormat>
  <Paragraphs>26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Steve Davis</cp:lastModifiedBy>
  <cp:revision>82</cp:revision>
  <dcterms:created xsi:type="dcterms:W3CDTF">2009-01-23T02:45:09Z</dcterms:created>
  <dcterms:modified xsi:type="dcterms:W3CDTF">2020-12-14T03:34:17Z</dcterms:modified>
</cp:coreProperties>
</file>