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2" r:id="rId2"/>
    <p:sldId id="274" r:id="rId3"/>
    <p:sldId id="258" r:id="rId4"/>
    <p:sldId id="275" r:id="rId5"/>
    <p:sldId id="276" r:id="rId6"/>
    <p:sldId id="277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4" autoAdjust="0"/>
    <p:restoredTop sz="90929"/>
  </p:normalViewPr>
  <p:slideViewPr>
    <p:cSldViewPr>
      <p:cViewPr varScale="1">
        <p:scale>
          <a:sx n="124" d="100"/>
          <a:sy n="124" d="100"/>
        </p:scale>
        <p:origin x="-3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Davis" userId="acc3efcde9b3b4bf" providerId="LiveId" clId="{F5B2D080-381D-49FF-BDAB-C4B9EEA4C12A}"/>
    <pc:docChg chg="addSld modSld">
      <pc:chgData name="Steve Davis" userId="acc3efcde9b3b4bf" providerId="LiveId" clId="{F5B2D080-381D-49FF-BDAB-C4B9EEA4C12A}" dt="2020-09-16T02:16:18.292" v="23" actId="20577"/>
      <pc:docMkLst>
        <pc:docMk/>
      </pc:docMkLst>
      <pc:sldChg chg="modSp mod">
        <pc:chgData name="Steve Davis" userId="acc3efcde9b3b4bf" providerId="LiveId" clId="{F5B2D080-381D-49FF-BDAB-C4B9EEA4C12A}" dt="2020-09-16T02:16:00.195" v="17" actId="20577"/>
        <pc:sldMkLst>
          <pc:docMk/>
          <pc:sldMk cId="1123297143" sldId="258"/>
        </pc:sldMkLst>
        <pc:spChg chg="mod">
          <ac:chgData name="Steve Davis" userId="acc3efcde9b3b4bf" providerId="LiveId" clId="{F5B2D080-381D-49FF-BDAB-C4B9EEA4C12A}" dt="2020-09-16T02:16:00.195" v="17" actId="20577"/>
          <ac:spMkLst>
            <pc:docMk/>
            <pc:sldMk cId="1123297143" sldId="258"/>
            <ac:spMk id="4" creationId="{45C66A51-CDE2-4475-A69F-B98AA8DCB921}"/>
          </ac:spMkLst>
        </pc:spChg>
      </pc:sldChg>
      <pc:sldChg chg="modSp mod">
        <pc:chgData name="Steve Davis" userId="acc3efcde9b3b4bf" providerId="LiveId" clId="{F5B2D080-381D-49FF-BDAB-C4B9EEA4C12A}" dt="2020-09-16T02:16:06.228" v="19" actId="20577"/>
        <pc:sldMkLst>
          <pc:docMk/>
          <pc:sldMk cId="2855577051" sldId="275"/>
        </pc:sldMkLst>
        <pc:spChg chg="mod">
          <ac:chgData name="Steve Davis" userId="acc3efcde9b3b4bf" providerId="LiveId" clId="{F5B2D080-381D-49FF-BDAB-C4B9EEA4C12A}" dt="2020-09-16T02:16:06.228" v="19" actId="20577"/>
          <ac:spMkLst>
            <pc:docMk/>
            <pc:sldMk cId="2855577051" sldId="275"/>
            <ac:spMk id="4" creationId="{45C66A51-CDE2-4475-A69F-B98AA8DCB921}"/>
          </ac:spMkLst>
        </pc:spChg>
      </pc:sldChg>
      <pc:sldChg chg="modSp mod">
        <pc:chgData name="Steve Davis" userId="acc3efcde9b3b4bf" providerId="LiveId" clId="{F5B2D080-381D-49FF-BDAB-C4B9EEA4C12A}" dt="2020-09-16T02:16:12.392" v="21" actId="20577"/>
        <pc:sldMkLst>
          <pc:docMk/>
          <pc:sldMk cId="474943267" sldId="276"/>
        </pc:sldMkLst>
        <pc:spChg chg="mod">
          <ac:chgData name="Steve Davis" userId="acc3efcde9b3b4bf" providerId="LiveId" clId="{F5B2D080-381D-49FF-BDAB-C4B9EEA4C12A}" dt="2020-09-16T02:16:12.392" v="21" actId="20577"/>
          <ac:spMkLst>
            <pc:docMk/>
            <pc:sldMk cId="474943267" sldId="276"/>
            <ac:spMk id="4" creationId="{45C66A51-CDE2-4475-A69F-B98AA8DCB921}"/>
          </ac:spMkLst>
        </pc:spChg>
      </pc:sldChg>
      <pc:sldChg chg="modSp add mod">
        <pc:chgData name="Steve Davis" userId="acc3efcde9b3b4bf" providerId="LiveId" clId="{F5B2D080-381D-49FF-BDAB-C4B9EEA4C12A}" dt="2020-09-16T02:16:18.292" v="23" actId="20577"/>
        <pc:sldMkLst>
          <pc:docMk/>
          <pc:sldMk cId="2594503793" sldId="277"/>
        </pc:sldMkLst>
        <pc:spChg chg="mod">
          <ac:chgData name="Steve Davis" userId="acc3efcde9b3b4bf" providerId="LiveId" clId="{F5B2D080-381D-49FF-BDAB-C4B9EEA4C12A}" dt="2020-09-16T02:16:18.292" v="23" actId="20577"/>
          <ac:spMkLst>
            <pc:docMk/>
            <pc:sldMk cId="2594503793" sldId="277"/>
            <ac:spMk id="4" creationId="{45C66A51-CDE2-4475-A69F-B98AA8DCB9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Pleasing God Rather</a:t>
            </a:r>
          </a:p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Than Men 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16:14-18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be loved by men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Promote _________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Leave the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 ears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be loved by men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Promote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idolatry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Leave the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 ears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112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be loved by men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Promote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idolatry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Leave 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Bible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 ears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4610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be loved by men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Promote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idolatry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Leave 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Bible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Tickle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ears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567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35</Words>
  <Application>Microsoft Macintosh PowerPoint</Application>
  <PresentationFormat>On-screen Show (4:3)</PresentationFormat>
  <Paragraphs>39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Apple User</cp:lastModifiedBy>
  <cp:revision>77</cp:revision>
  <dcterms:created xsi:type="dcterms:W3CDTF">2009-01-23T02:45:09Z</dcterms:created>
  <dcterms:modified xsi:type="dcterms:W3CDTF">2020-09-30T16:20:21Z</dcterms:modified>
</cp:coreProperties>
</file>