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E126B-F38F-4232-BDD7-97A452B4E338}" v="15" dt="2020-04-13T22:25:02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4" autoAdjust="0"/>
    <p:restoredTop sz="90929"/>
  </p:normalViewPr>
  <p:slideViewPr>
    <p:cSldViewPr>
      <p:cViewPr varScale="1">
        <p:scale>
          <a:sx n="126" d="100"/>
          <a:sy n="126" d="100"/>
        </p:scale>
        <p:origin x="-3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Christian Response </a:t>
            </a:r>
          </a:p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Wealth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12:13-34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Why Not: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 is more than the cares of this world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Your ______ to God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 adds ________ to your life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312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Why Not: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Life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is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more than the cares of this world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Your ______ to God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 adds ________ to your life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095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143000"/>
            <a:ext cx="7924800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Why Not: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Life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is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more than the cares of this world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Your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value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 adds ________ to your life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733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Why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Not: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Life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is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more than the cares of this world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Your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value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 adds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nothing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your life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467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Christian Response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1. Rest in God’s ____________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2. Seek Something _________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3. Be _________</a:t>
            </a:r>
          </a:p>
          <a:p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823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Christian Response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1. Rest in God’s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sovereignty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2. Seek Something _________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3. Be _________</a:t>
            </a:r>
          </a:p>
          <a:p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679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Christian Response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1. Rest in God’s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sovereignty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2. Seek Something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greater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3. Be _________</a:t>
            </a:r>
          </a:p>
          <a:p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04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Christian Response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1. Rest in God’s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sovereignty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2. Seek Something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greater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3. Be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generous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932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Natural Response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 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16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__________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a _____ sin 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760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Natural Response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 </a:t>
            </a: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16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__________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a _____ sin 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16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Natural Response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subtle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16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__________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a _____ sin 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740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Natural Response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subtle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16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dangerous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a _____ sin </a:t>
            </a: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362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Natural Response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subtle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16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dangerous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root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sin 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_________ 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437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Natural Response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subtle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  <a:endParaRPr lang="en-US" sz="16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dangerous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root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sin 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Greed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idolatry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14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066800"/>
            <a:ext cx="7924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Why Not: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 is more than the cares of this world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Your ______ to God 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Worry adds ________ to your life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138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136</Words>
  <Application>Microsoft Macintosh PowerPoint</Application>
  <PresentationFormat>On-screen Show (4:3)</PresentationFormat>
  <Paragraphs>175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71</cp:revision>
  <dcterms:created xsi:type="dcterms:W3CDTF">2009-01-23T02:45:09Z</dcterms:created>
  <dcterms:modified xsi:type="dcterms:W3CDTF">2020-06-02T16:04:09Z</dcterms:modified>
</cp:coreProperties>
</file>