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2" r:id="rId2"/>
    <p:sldId id="274" r:id="rId3"/>
    <p:sldId id="258" r:id="rId4"/>
    <p:sldId id="276" r:id="rId5"/>
    <p:sldId id="277" r:id="rId6"/>
    <p:sldId id="275" r:id="rId7"/>
    <p:sldId id="278" r:id="rId8"/>
    <p:sldId id="279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2AE04-7A3D-48BC-9FAE-3E6E46A25BAF}" v="10" dt="2020-05-13T15:07:3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1" d="100"/>
          <a:sy n="81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3992AE04-7A3D-48BC-9FAE-3E6E46A25BAF}"/>
    <pc:docChg chg="custSel addSld delSld modSld">
      <pc:chgData name="Steve Davis" userId="acc3efcde9b3b4bf" providerId="LiveId" clId="{3992AE04-7A3D-48BC-9FAE-3E6E46A25BAF}" dt="2020-05-13T15:07:47.914" v="91" actId="115"/>
      <pc:docMkLst>
        <pc:docMk/>
      </pc:docMkLst>
      <pc:sldChg chg="modSp mod">
        <pc:chgData name="Steve Davis" userId="acc3efcde9b3b4bf" providerId="LiveId" clId="{3992AE04-7A3D-48BC-9FAE-3E6E46A25BAF}" dt="2020-05-13T15:06:41.234" v="71" actId="20577"/>
        <pc:sldMkLst>
          <pc:docMk/>
          <pc:sldMk cId="1123297143" sldId="258"/>
        </pc:sldMkLst>
        <pc:spChg chg="mod">
          <ac:chgData name="Steve Davis" userId="acc3efcde9b3b4bf" providerId="LiveId" clId="{3992AE04-7A3D-48BC-9FAE-3E6E46A25BAF}" dt="2020-05-13T15:06:41.234" v="71" actId="20577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3992AE04-7A3D-48BC-9FAE-3E6E46A25BAF}" dt="2020-05-13T15:05:07.299" v="39" actId="20577"/>
        <pc:sldMkLst>
          <pc:docMk/>
          <pc:sldMk cId="4244295231" sldId="262"/>
        </pc:sldMkLst>
        <pc:spChg chg="mod">
          <ac:chgData name="Steve Davis" userId="acc3efcde9b3b4bf" providerId="LiveId" clId="{3992AE04-7A3D-48BC-9FAE-3E6E46A25BAF}" dt="2020-05-13T15:05:07.299" v="39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modSp add mod">
        <pc:chgData name="Steve Davis" userId="acc3efcde9b3b4bf" providerId="LiveId" clId="{3992AE04-7A3D-48BC-9FAE-3E6E46A25BAF}" dt="2020-05-13T15:07:11.477" v="76" actId="20577"/>
        <pc:sldMkLst>
          <pc:docMk/>
          <pc:sldMk cId="375657089" sldId="275"/>
        </pc:sldMkLst>
        <pc:spChg chg="mod">
          <ac:chgData name="Steve Davis" userId="acc3efcde9b3b4bf" providerId="LiveId" clId="{3992AE04-7A3D-48BC-9FAE-3E6E46A25BAF}" dt="2020-05-13T15:07:11.477" v="76" actId="20577"/>
          <ac:spMkLst>
            <pc:docMk/>
            <pc:sldMk cId="375657089" sldId="275"/>
            <ac:spMk id="4" creationId="{45C66A51-CDE2-4475-A69F-B98AA8DCB921}"/>
          </ac:spMkLst>
        </pc:spChg>
      </pc:sldChg>
      <pc:sldChg chg="del">
        <pc:chgData name="Steve Davis" userId="acc3efcde9b3b4bf" providerId="LiveId" clId="{3992AE04-7A3D-48BC-9FAE-3E6E46A25BAF}" dt="2020-05-13T15:05:25.486" v="40" actId="47"/>
        <pc:sldMkLst>
          <pc:docMk/>
          <pc:sldMk cId="3084257721" sldId="275"/>
        </pc:sldMkLst>
      </pc:sldChg>
      <pc:sldChg chg="del">
        <pc:chgData name="Steve Davis" userId="acc3efcde9b3b4bf" providerId="LiveId" clId="{3992AE04-7A3D-48BC-9FAE-3E6E46A25BAF}" dt="2020-05-13T15:05:25.748" v="41" actId="47"/>
        <pc:sldMkLst>
          <pc:docMk/>
          <pc:sldMk cId="2975113354" sldId="276"/>
        </pc:sldMkLst>
      </pc:sldChg>
      <pc:sldChg chg="modSp add mod">
        <pc:chgData name="Steve Davis" userId="acc3efcde9b3b4bf" providerId="LiveId" clId="{3992AE04-7A3D-48BC-9FAE-3E6E46A25BAF}" dt="2020-05-13T15:06:45.883" v="72" actId="20577"/>
        <pc:sldMkLst>
          <pc:docMk/>
          <pc:sldMk cId="4124706028" sldId="276"/>
        </pc:sldMkLst>
        <pc:spChg chg="mod">
          <ac:chgData name="Steve Davis" userId="acc3efcde9b3b4bf" providerId="LiveId" clId="{3992AE04-7A3D-48BC-9FAE-3E6E46A25BAF}" dt="2020-05-13T15:06:45.883" v="72" actId="20577"/>
          <ac:spMkLst>
            <pc:docMk/>
            <pc:sldMk cId="4124706028" sldId="276"/>
            <ac:spMk id="4" creationId="{45C66A51-CDE2-4475-A69F-B98AA8DCB921}"/>
          </ac:spMkLst>
        </pc:spChg>
      </pc:sldChg>
      <pc:sldChg chg="modSp add mod">
        <pc:chgData name="Steve Davis" userId="acc3efcde9b3b4bf" providerId="LiveId" clId="{3992AE04-7A3D-48BC-9FAE-3E6E46A25BAF}" dt="2020-05-13T15:06:34.507" v="70" actId="20577"/>
        <pc:sldMkLst>
          <pc:docMk/>
          <pc:sldMk cId="760581781" sldId="277"/>
        </pc:sldMkLst>
        <pc:spChg chg="mod">
          <ac:chgData name="Steve Davis" userId="acc3efcde9b3b4bf" providerId="LiveId" clId="{3992AE04-7A3D-48BC-9FAE-3E6E46A25BAF}" dt="2020-05-13T15:06:34.507" v="70" actId="20577"/>
          <ac:spMkLst>
            <pc:docMk/>
            <pc:sldMk cId="760581781" sldId="277"/>
            <ac:spMk id="4" creationId="{45C66A51-CDE2-4475-A69F-B98AA8DCB921}"/>
          </ac:spMkLst>
        </pc:spChg>
      </pc:sldChg>
      <pc:sldChg chg="del">
        <pc:chgData name="Steve Davis" userId="acc3efcde9b3b4bf" providerId="LiveId" clId="{3992AE04-7A3D-48BC-9FAE-3E6E46A25BAF}" dt="2020-05-13T15:05:26.227" v="42" actId="47"/>
        <pc:sldMkLst>
          <pc:docMk/>
          <pc:sldMk cId="3580957887" sldId="277"/>
        </pc:sldMkLst>
      </pc:sldChg>
      <pc:sldChg chg="del">
        <pc:chgData name="Steve Davis" userId="acc3efcde9b3b4bf" providerId="LiveId" clId="{3992AE04-7A3D-48BC-9FAE-3E6E46A25BAF}" dt="2020-05-13T15:05:26.916" v="43" actId="47"/>
        <pc:sldMkLst>
          <pc:docMk/>
          <pc:sldMk cId="560636638" sldId="278"/>
        </pc:sldMkLst>
      </pc:sldChg>
      <pc:sldChg chg="modSp add mod">
        <pc:chgData name="Steve Davis" userId="acc3efcde9b3b4bf" providerId="LiveId" clId="{3992AE04-7A3D-48BC-9FAE-3E6E46A25BAF}" dt="2020-05-13T15:07:28.205" v="83" actId="20577"/>
        <pc:sldMkLst>
          <pc:docMk/>
          <pc:sldMk cId="3526380969" sldId="278"/>
        </pc:sldMkLst>
        <pc:spChg chg="mod">
          <ac:chgData name="Steve Davis" userId="acc3efcde9b3b4bf" providerId="LiveId" clId="{3992AE04-7A3D-48BC-9FAE-3E6E46A25BAF}" dt="2020-05-13T15:07:28.205" v="83" actId="20577"/>
          <ac:spMkLst>
            <pc:docMk/>
            <pc:sldMk cId="3526380969" sldId="278"/>
            <ac:spMk id="4" creationId="{45C66A51-CDE2-4475-A69F-B98AA8DCB921}"/>
          </ac:spMkLst>
        </pc:spChg>
      </pc:sldChg>
      <pc:sldChg chg="modSp add mod">
        <pc:chgData name="Steve Davis" userId="acc3efcde9b3b4bf" providerId="LiveId" clId="{3992AE04-7A3D-48BC-9FAE-3E6E46A25BAF}" dt="2020-05-13T15:07:47.914" v="91" actId="115"/>
        <pc:sldMkLst>
          <pc:docMk/>
          <pc:sldMk cId="778037213" sldId="279"/>
        </pc:sldMkLst>
        <pc:spChg chg="mod">
          <ac:chgData name="Steve Davis" userId="acc3efcde9b3b4bf" providerId="LiveId" clId="{3992AE04-7A3D-48BC-9FAE-3E6E46A25BAF}" dt="2020-05-13T15:07:47.914" v="91" actId="115"/>
          <ac:spMkLst>
            <pc:docMk/>
            <pc:sldMk cId="778037213" sldId="279"/>
            <ac:spMk id="4" creationId="{45C66A51-CDE2-4475-A69F-B98AA8DCB9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7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8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 Don’t Want to Be A Pharisee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11:37-54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Pharisee’s righteousness is 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requires an ____ list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Pharisee’s righteousness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requires an ____ list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70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Pharisee’s righteousness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requires an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easy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list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58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is rooted in _____.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keeps people ____.</a:t>
            </a:r>
          </a:p>
        </p:txBody>
      </p:sp>
    </p:spTree>
    <p:extLst>
      <p:ext uri="{BB962C8B-B14F-4D97-AF65-F5344CB8AC3E}">
        <p14:creationId xmlns:p14="http://schemas.microsoft.com/office/powerpoint/2010/main" val="3756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is rooted in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pride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keeps people ____.</a:t>
            </a:r>
          </a:p>
        </p:txBody>
      </p:sp>
    </p:spTree>
    <p:extLst>
      <p:ext uri="{BB962C8B-B14F-4D97-AF65-F5344CB8AC3E}">
        <p14:creationId xmlns:p14="http://schemas.microsoft.com/office/powerpoint/2010/main" val="352638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is rooted in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pride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.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 righteousness keeps people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lost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03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84</Words>
  <Application>Microsoft Office PowerPoint</Application>
  <PresentationFormat>On-screen Show (4:3)</PresentationFormat>
  <Paragraphs>26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71</cp:revision>
  <dcterms:created xsi:type="dcterms:W3CDTF">2009-01-23T02:45:09Z</dcterms:created>
  <dcterms:modified xsi:type="dcterms:W3CDTF">2020-05-13T15:07:54Z</dcterms:modified>
</cp:coreProperties>
</file>