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62" r:id="rId2"/>
    <p:sldId id="274" r:id="rId3"/>
    <p:sldId id="258" r:id="rId4"/>
    <p:sldId id="275" r:id="rId5"/>
    <p:sldId id="276" r:id="rId6"/>
    <p:sldId id="277" r:id="rId7"/>
    <p:sldId id="278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7478E-5DC5-463E-B290-EC30D64761C3}" v="9" dt="2020-05-05T21:23:35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81" d="100"/>
          <a:sy n="81" d="100"/>
        </p:scale>
        <p:origin x="21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8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9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9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When Jesus calls you evil</a:t>
            </a: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11:29-36</a:t>
            </a: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_____________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Skeptical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_____________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4257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Skeptical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Foolish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_____________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511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Skeptical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Foolish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Impenitent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_____________ ________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095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C66A51-CDE2-4475-A69F-B98AA8DCB921}"/>
              </a:ext>
            </a:extLst>
          </p:cNvPr>
          <p:cNvSpPr txBox="1"/>
          <p:nvPr/>
        </p:nvSpPr>
        <p:spPr>
          <a:xfrm>
            <a:off x="152400" y="13716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Skeptical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Foolish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Impenitent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Spiritually</a:t>
            </a:r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 </a:t>
            </a:r>
            <a:r>
              <a:rPr lang="en-US" sz="3200" b="1" u="sng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Blind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63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37</Words>
  <Application>Microsoft Office PowerPoint</Application>
  <PresentationFormat>On-screen Show (4:3)</PresentationFormat>
  <Paragraphs>42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Steve Davis</cp:lastModifiedBy>
  <cp:revision>71</cp:revision>
  <dcterms:created xsi:type="dcterms:W3CDTF">2009-01-23T02:45:09Z</dcterms:created>
  <dcterms:modified xsi:type="dcterms:W3CDTF">2020-05-05T21:24:18Z</dcterms:modified>
</cp:coreProperties>
</file>