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2" r:id="rId3"/>
    <p:sldId id="264" r:id="rId4"/>
    <p:sldId id="265" r:id="rId5"/>
    <p:sldId id="266" r:id="rId6"/>
    <p:sldId id="267" r:id="rId7"/>
  </p:sldIdLst>
  <p:sldSz cx="13003213" cy="9756775"/>
  <p:notesSz cx="6858000" cy="9144000"/>
  <p:defaultTextStyle>
    <a:defPPr>
      <a:defRPr lang="en-US"/>
    </a:defPPr>
    <a:lvl1pPr marL="0" algn="l" defTabSz="1092434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1pPr>
    <a:lvl2pPr marL="546217" algn="l" defTabSz="1092434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2pPr>
    <a:lvl3pPr marL="1092434" algn="l" defTabSz="1092434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3pPr>
    <a:lvl4pPr marL="1638651" algn="l" defTabSz="1092434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4pPr>
    <a:lvl5pPr marL="2184867" algn="l" defTabSz="1092434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5pPr>
    <a:lvl6pPr marL="2731084" algn="l" defTabSz="1092434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6pPr>
    <a:lvl7pPr marL="3277301" algn="l" defTabSz="1092434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7pPr>
    <a:lvl8pPr marL="3823518" algn="l" defTabSz="1092434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8pPr>
    <a:lvl9pPr marL="4369735" algn="l" defTabSz="1092434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CE6"/>
    <a:srgbClr val="EE5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50"/>
  </p:normalViewPr>
  <p:slideViewPr>
    <p:cSldViewPr snapToGrid="0" snapToObjects="1">
      <p:cViewPr varScale="1">
        <p:scale>
          <a:sx n="64" d="100"/>
          <a:sy n="64" d="100"/>
        </p:scale>
        <p:origin x="13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3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3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1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2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5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0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2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1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2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7480F-1092-5F45-A715-E29054290D8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706D-8A71-A649-9BCF-5C789EA2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6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1">
            <a:extLst>
              <a:ext uri="{FF2B5EF4-FFF2-40B4-BE49-F238E27FC236}">
                <a16:creationId xmlns:a16="http://schemas.microsoft.com/office/drawing/2014/main" id="{B48EB0E1-EA18-5A49-B1B3-D1A6422BEB6A}"/>
              </a:ext>
            </a:extLst>
          </p:cNvPr>
          <p:cNvSpPr txBox="1">
            <a:spLocks/>
          </p:cNvSpPr>
          <p:nvPr/>
        </p:nvSpPr>
        <p:spPr>
          <a:xfrm>
            <a:off x="852054" y="4197926"/>
            <a:ext cx="7377545" cy="442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154" tIns="48154" rIns="48154" bIns="48154" anchor="t">
            <a:normAutofit/>
          </a:bodyPr>
          <a:lstStyle>
            <a:lvl1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839859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32843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7288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4173361" marR="0" indent="-617361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 defTabSz="584200" hangingPunct="1">
              <a:lnSpc>
                <a:spcPct val="150000"/>
              </a:lnSpc>
              <a:buSzPct val="100000"/>
              <a:defRPr sz="7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pPr>
            <a:endParaRPr lang="en-US" sz="3600" dirty="0">
              <a:solidFill>
                <a:srgbClr val="FEFCE6"/>
              </a:solidFill>
              <a:latin typeface="Montserrat" pitchFamily="2" charset="77"/>
              <a:ea typeface="Roboto" panose="02000000000000000000" pitchFamily="2" charset="0"/>
              <a:cs typeface="Diwan Kufi" pitchFamily="2" charset="-78"/>
              <a:sym typeface="Playfair Display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85F876-050E-483B-8228-5B7EDEEF15E7}"/>
              </a:ext>
            </a:extLst>
          </p:cNvPr>
          <p:cNvSpPr txBox="1"/>
          <p:nvPr/>
        </p:nvSpPr>
        <p:spPr>
          <a:xfrm>
            <a:off x="2233535" y="2628265"/>
            <a:ext cx="83195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Peace of Easter</a:t>
            </a:r>
          </a:p>
          <a:p>
            <a:pPr algn="ctr"/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20:19-23</a:t>
            </a:r>
          </a:p>
          <a:p>
            <a:pPr algn="ctr"/>
            <a:endParaRPr lang="en-US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5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1">
            <a:extLst>
              <a:ext uri="{FF2B5EF4-FFF2-40B4-BE49-F238E27FC236}">
                <a16:creationId xmlns:a16="http://schemas.microsoft.com/office/drawing/2014/main" id="{B48EB0E1-EA18-5A49-B1B3-D1A6422BEB6A}"/>
              </a:ext>
            </a:extLst>
          </p:cNvPr>
          <p:cNvSpPr txBox="1">
            <a:spLocks/>
          </p:cNvSpPr>
          <p:nvPr/>
        </p:nvSpPr>
        <p:spPr>
          <a:xfrm>
            <a:off x="852054" y="4197926"/>
            <a:ext cx="7377545" cy="442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154" tIns="48154" rIns="48154" bIns="48154" anchor="t">
            <a:normAutofit/>
          </a:bodyPr>
          <a:lstStyle>
            <a:lvl1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839859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32843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7288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4173361" marR="0" indent="-617361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 defTabSz="584200" hangingPunct="1">
              <a:lnSpc>
                <a:spcPct val="150000"/>
              </a:lnSpc>
              <a:buSzPct val="100000"/>
              <a:defRPr sz="7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pPr>
            <a:endParaRPr lang="en-US" sz="3600" dirty="0">
              <a:solidFill>
                <a:srgbClr val="FEFCE6"/>
              </a:solidFill>
              <a:latin typeface="Montserrat" pitchFamily="2" charset="77"/>
              <a:ea typeface="Roboto" panose="02000000000000000000" pitchFamily="2" charset="0"/>
              <a:cs typeface="Diwan Kufi" pitchFamily="2" charset="-78"/>
              <a:sym typeface="Playfair Display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85F876-050E-483B-8228-5B7EDEEF15E7}"/>
              </a:ext>
            </a:extLst>
          </p:cNvPr>
          <p:cNvSpPr txBox="1"/>
          <p:nvPr/>
        </p:nvSpPr>
        <p:spPr>
          <a:xfrm>
            <a:off x="344770" y="4422099"/>
            <a:ext cx="7644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___________ peace</a:t>
            </a:r>
          </a:p>
          <a:p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___________ peace</a:t>
            </a:r>
          </a:p>
          <a:p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___________ peace</a:t>
            </a:r>
          </a:p>
        </p:txBody>
      </p:sp>
    </p:spTree>
    <p:extLst>
      <p:ext uri="{BB962C8B-B14F-4D97-AF65-F5344CB8AC3E}">
        <p14:creationId xmlns:p14="http://schemas.microsoft.com/office/powerpoint/2010/main" val="384979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1">
            <a:extLst>
              <a:ext uri="{FF2B5EF4-FFF2-40B4-BE49-F238E27FC236}">
                <a16:creationId xmlns:a16="http://schemas.microsoft.com/office/drawing/2014/main" id="{B48EB0E1-EA18-5A49-B1B3-D1A6422BEB6A}"/>
              </a:ext>
            </a:extLst>
          </p:cNvPr>
          <p:cNvSpPr txBox="1">
            <a:spLocks/>
          </p:cNvSpPr>
          <p:nvPr/>
        </p:nvSpPr>
        <p:spPr>
          <a:xfrm>
            <a:off x="852054" y="4197926"/>
            <a:ext cx="7377545" cy="442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154" tIns="48154" rIns="48154" bIns="48154" anchor="t">
            <a:normAutofit/>
          </a:bodyPr>
          <a:lstStyle>
            <a:lvl1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839859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32843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7288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4173361" marR="0" indent="-617361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 defTabSz="584200" hangingPunct="1">
              <a:lnSpc>
                <a:spcPct val="150000"/>
              </a:lnSpc>
              <a:buSzPct val="100000"/>
              <a:defRPr sz="7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pPr>
            <a:endParaRPr lang="en-US" sz="3600" dirty="0">
              <a:solidFill>
                <a:srgbClr val="FEFCE6"/>
              </a:solidFill>
              <a:latin typeface="Montserrat" pitchFamily="2" charset="77"/>
              <a:ea typeface="Roboto" panose="02000000000000000000" pitchFamily="2" charset="0"/>
              <a:cs typeface="Diwan Kufi" pitchFamily="2" charset="-78"/>
              <a:sym typeface="Playfair Display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85F876-050E-483B-8228-5B7EDEEF15E7}"/>
              </a:ext>
            </a:extLst>
          </p:cNvPr>
          <p:cNvSpPr txBox="1"/>
          <p:nvPr/>
        </p:nvSpPr>
        <p:spPr>
          <a:xfrm>
            <a:off x="344770" y="4422099"/>
            <a:ext cx="7644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peace</a:t>
            </a:r>
          </a:p>
          <a:p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___________ peace</a:t>
            </a:r>
          </a:p>
          <a:p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___________ peace</a:t>
            </a:r>
          </a:p>
        </p:txBody>
      </p:sp>
    </p:spTree>
    <p:extLst>
      <p:ext uri="{BB962C8B-B14F-4D97-AF65-F5344CB8AC3E}">
        <p14:creationId xmlns:p14="http://schemas.microsoft.com/office/powerpoint/2010/main" val="90556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1">
            <a:extLst>
              <a:ext uri="{FF2B5EF4-FFF2-40B4-BE49-F238E27FC236}">
                <a16:creationId xmlns:a16="http://schemas.microsoft.com/office/drawing/2014/main" id="{B48EB0E1-EA18-5A49-B1B3-D1A6422BEB6A}"/>
              </a:ext>
            </a:extLst>
          </p:cNvPr>
          <p:cNvSpPr txBox="1">
            <a:spLocks/>
          </p:cNvSpPr>
          <p:nvPr/>
        </p:nvSpPr>
        <p:spPr>
          <a:xfrm>
            <a:off x="852054" y="4197926"/>
            <a:ext cx="7377545" cy="442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154" tIns="48154" rIns="48154" bIns="48154" anchor="t">
            <a:normAutofit/>
          </a:bodyPr>
          <a:lstStyle>
            <a:lvl1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839859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32843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7288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4173361" marR="0" indent="-617361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 defTabSz="584200" hangingPunct="1">
              <a:lnSpc>
                <a:spcPct val="150000"/>
              </a:lnSpc>
              <a:buSzPct val="100000"/>
              <a:defRPr sz="7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pPr>
            <a:endParaRPr lang="en-US" sz="3600" dirty="0">
              <a:solidFill>
                <a:srgbClr val="FEFCE6"/>
              </a:solidFill>
              <a:latin typeface="Montserrat" pitchFamily="2" charset="77"/>
              <a:ea typeface="Roboto" panose="02000000000000000000" pitchFamily="2" charset="0"/>
              <a:cs typeface="Diwan Kufi" pitchFamily="2" charset="-78"/>
              <a:sym typeface="Playfair Display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85F876-050E-483B-8228-5B7EDEEF15E7}"/>
              </a:ext>
            </a:extLst>
          </p:cNvPr>
          <p:cNvSpPr txBox="1"/>
          <p:nvPr/>
        </p:nvSpPr>
        <p:spPr>
          <a:xfrm>
            <a:off x="344770" y="4422099"/>
            <a:ext cx="7644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peace</a:t>
            </a:r>
          </a:p>
          <a:p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purchased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peace</a:t>
            </a:r>
          </a:p>
          <a:p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___________ peace</a:t>
            </a:r>
          </a:p>
        </p:txBody>
      </p:sp>
    </p:spTree>
    <p:extLst>
      <p:ext uri="{BB962C8B-B14F-4D97-AF65-F5344CB8AC3E}">
        <p14:creationId xmlns:p14="http://schemas.microsoft.com/office/powerpoint/2010/main" val="413403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1">
            <a:extLst>
              <a:ext uri="{FF2B5EF4-FFF2-40B4-BE49-F238E27FC236}">
                <a16:creationId xmlns:a16="http://schemas.microsoft.com/office/drawing/2014/main" id="{B48EB0E1-EA18-5A49-B1B3-D1A6422BEB6A}"/>
              </a:ext>
            </a:extLst>
          </p:cNvPr>
          <p:cNvSpPr txBox="1">
            <a:spLocks/>
          </p:cNvSpPr>
          <p:nvPr/>
        </p:nvSpPr>
        <p:spPr>
          <a:xfrm>
            <a:off x="852054" y="4197926"/>
            <a:ext cx="7377545" cy="442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154" tIns="48154" rIns="48154" bIns="48154" anchor="t">
            <a:normAutofit/>
          </a:bodyPr>
          <a:lstStyle>
            <a:lvl1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839859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32843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7288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4173361" marR="0" indent="-617361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 defTabSz="584200" hangingPunct="1">
              <a:lnSpc>
                <a:spcPct val="150000"/>
              </a:lnSpc>
              <a:buSzPct val="100000"/>
              <a:defRPr sz="7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pPr>
            <a:endParaRPr lang="en-US" sz="3600" dirty="0">
              <a:solidFill>
                <a:srgbClr val="FEFCE6"/>
              </a:solidFill>
              <a:latin typeface="Montserrat" pitchFamily="2" charset="77"/>
              <a:ea typeface="Roboto" panose="02000000000000000000" pitchFamily="2" charset="0"/>
              <a:cs typeface="Diwan Kufi" pitchFamily="2" charset="-78"/>
              <a:sym typeface="Playfair Display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85F876-050E-483B-8228-5B7EDEEF15E7}"/>
              </a:ext>
            </a:extLst>
          </p:cNvPr>
          <p:cNvSpPr txBox="1"/>
          <p:nvPr/>
        </p:nvSpPr>
        <p:spPr>
          <a:xfrm>
            <a:off x="344770" y="4422099"/>
            <a:ext cx="7644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peace</a:t>
            </a:r>
          </a:p>
          <a:p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purchased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peace</a:t>
            </a:r>
          </a:p>
          <a:p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proclaimed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peace</a:t>
            </a:r>
          </a:p>
        </p:txBody>
      </p:sp>
    </p:spTree>
    <p:extLst>
      <p:ext uri="{BB962C8B-B14F-4D97-AF65-F5344CB8AC3E}">
        <p14:creationId xmlns:p14="http://schemas.microsoft.com/office/powerpoint/2010/main" val="37422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1">
            <a:extLst>
              <a:ext uri="{FF2B5EF4-FFF2-40B4-BE49-F238E27FC236}">
                <a16:creationId xmlns:a16="http://schemas.microsoft.com/office/drawing/2014/main" id="{B48EB0E1-EA18-5A49-B1B3-D1A6422BEB6A}"/>
              </a:ext>
            </a:extLst>
          </p:cNvPr>
          <p:cNvSpPr txBox="1">
            <a:spLocks/>
          </p:cNvSpPr>
          <p:nvPr/>
        </p:nvSpPr>
        <p:spPr>
          <a:xfrm>
            <a:off x="852054" y="4197926"/>
            <a:ext cx="7377545" cy="442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8154" tIns="48154" rIns="48154" bIns="48154" anchor="t">
            <a:normAutofit/>
          </a:bodyPr>
          <a:lstStyle>
            <a:lvl1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8215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839859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32843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728861" marR="0" indent="-617359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4173361" marR="0" indent="-617361" algn="l" defTabSz="821529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l" defTabSz="584200" hangingPunct="1">
              <a:lnSpc>
                <a:spcPct val="150000"/>
              </a:lnSpc>
              <a:buSzPct val="100000"/>
              <a:defRPr sz="72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pPr>
            <a:endParaRPr lang="en-US" sz="3600" dirty="0">
              <a:solidFill>
                <a:srgbClr val="FEFCE6"/>
              </a:solidFill>
              <a:latin typeface="Montserrat" pitchFamily="2" charset="77"/>
              <a:ea typeface="Roboto" panose="02000000000000000000" pitchFamily="2" charset="0"/>
              <a:cs typeface="Diwan Kufi" pitchFamily="2" charset="-78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336369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42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Enkhbayar Munkh-Erdene</dc:creator>
  <cp:lastModifiedBy>Steve Davis</cp:lastModifiedBy>
  <cp:revision>9</cp:revision>
  <dcterms:created xsi:type="dcterms:W3CDTF">2019-03-13T02:26:33Z</dcterms:created>
  <dcterms:modified xsi:type="dcterms:W3CDTF">2020-04-07T00:33:45Z</dcterms:modified>
</cp:coreProperties>
</file>