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82F49B-DE37-4687-B68B-881DAAFDB313}" v="8" dt="2020-03-31T00:52:36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Davis" userId="acc3efcde9b3b4bf" providerId="LiveId" clId="{2682F49B-DE37-4687-B68B-881DAAFDB313}"/>
    <pc:docChg chg="custSel addSld modSld sldOrd">
      <pc:chgData name="Steve Davis" userId="acc3efcde9b3b4bf" providerId="LiveId" clId="{2682F49B-DE37-4687-B68B-881DAAFDB313}" dt="2020-03-31T00:52:42.979" v="130" actId="478"/>
      <pc:docMkLst>
        <pc:docMk/>
      </pc:docMkLst>
      <pc:sldChg chg="addSp modSp mod">
        <pc:chgData name="Steve Davis" userId="acc3efcde9b3b4bf" providerId="LiveId" clId="{2682F49B-DE37-4687-B68B-881DAAFDB313}" dt="2020-03-31T00:48:54.036" v="59" actId="403"/>
        <pc:sldMkLst>
          <pc:docMk/>
          <pc:sldMk cId="0" sldId="257"/>
        </pc:sldMkLst>
        <pc:spChg chg="add mod">
          <ac:chgData name="Steve Davis" userId="acc3efcde9b3b4bf" providerId="LiveId" clId="{2682F49B-DE37-4687-B68B-881DAAFDB313}" dt="2020-03-31T00:48:54.036" v="59" actId="403"/>
          <ac:spMkLst>
            <pc:docMk/>
            <pc:sldMk cId="0" sldId="257"/>
            <ac:spMk id="2" creationId="{225DDCFA-FE5A-40C5-961A-47D3D8C57BDE}"/>
          </ac:spMkLst>
        </pc:spChg>
      </pc:sldChg>
      <pc:sldChg chg="modSp add mod">
        <pc:chgData name="Steve Davis" userId="acc3efcde9b3b4bf" providerId="LiveId" clId="{2682F49B-DE37-4687-B68B-881DAAFDB313}" dt="2020-03-31T00:51:50.401" v="108" actId="1035"/>
        <pc:sldMkLst>
          <pc:docMk/>
          <pc:sldMk cId="2845314760" sldId="258"/>
        </pc:sldMkLst>
        <pc:spChg chg="mod">
          <ac:chgData name="Steve Davis" userId="acc3efcde9b3b4bf" providerId="LiveId" clId="{2682F49B-DE37-4687-B68B-881DAAFDB313}" dt="2020-03-31T00:51:50.401" v="108" actId="1035"/>
          <ac:spMkLst>
            <pc:docMk/>
            <pc:sldMk cId="2845314760" sldId="258"/>
            <ac:spMk id="2" creationId="{225DDCFA-FE5A-40C5-961A-47D3D8C57BDE}"/>
          </ac:spMkLst>
        </pc:spChg>
      </pc:sldChg>
      <pc:sldChg chg="delSp add mod ord">
        <pc:chgData name="Steve Davis" userId="acc3efcde9b3b4bf" providerId="LiveId" clId="{2682F49B-DE37-4687-B68B-881DAAFDB313}" dt="2020-03-31T00:48:29.969" v="53"/>
        <pc:sldMkLst>
          <pc:docMk/>
          <pc:sldMk cId="1843144078" sldId="259"/>
        </pc:sldMkLst>
        <pc:spChg chg="del">
          <ac:chgData name="Steve Davis" userId="acc3efcde9b3b4bf" providerId="LiveId" clId="{2682F49B-DE37-4687-B68B-881DAAFDB313}" dt="2020-03-31T00:48:26.737" v="51" actId="478"/>
          <ac:spMkLst>
            <pc:docMk/>
            <pc:sldMk cId="1843144078" sldId="259"/>
            <ac:spMk id="2" creationId="{225DDCFA-FE5A-40C5-961A-47D3D8C57BDE}"/>
          </ac:spMkLst>
        </pc:spChg>
      </pc:sldChg>
      <pc:sldChg chg="modSp add mod">
        <pc:chgData name="Steve Davis" userId="acc3efcde9b3b4bf" providerId="LiveId" clId="{2682F49B-DE37-4687-B68B-881DAAFDB313}" dt="2020-03-31T00:51:35.908" v="103" actId="1035"/>
        <pc:sldMkLst>
          <pc:docMk/>
          <pc:sldMk cId="504957559" sldId="260"/>
        </pc:sldMkLst>
        <pc:spChg chg="mod">
          <ac:chgData name="Steve Davis" userId="acc3efcde9b3b4bf" providerId="LiveId" clId="{2682F49B-DE37-4687-B68B-881DAAFDB313}" dt="2020-03-31T00:51:35.908" v="103" actId="1035"/>
          <ac:spMkLst>
            <pc:docMk/>
            <pc:sldMk cId="504957559" sldId="260"/>
            <ac:spMk id="2" creationId="{225DDCFA-FE5A-40C5-961A-47D3D8C57BDE}"/>
          </ac:spMkLst>
        </pc:spChg>
      </pc:sldChg>
      <pc:sldChg chg="modSp add mod">
        <pc:chgData name="Steve Davis" userId="acc3efcde9b3b4bf" providerId="LiveId" clId="{2682F49B-DE37-4687-B68B-881DAAFDB313}" dt="2020-03-31T00:52:11.159" v="118" actId="20577"/>
        <pc:sldMkLst>
          <pc:docMk/>
          <pc:sldMk cId="511982766" sldId="261"/>
        </pc:sldMkLst>
        <pc:spChg chg="mod">
          <ac:chgData name="Steve Davis" userId="acc3efcde9b3b4bf" providerId="LiveId" clId="{2682F49B-DE37-4687-B68B-881DAAFDB313}" dt="2020-03-31T00:52:11.159" v="118" actId="20577"/>
          <ac:spMkLst>
            <pc:docMk/>
            <pc:sldMk cId="511982766" sldId="261"/>
            <ac:spMk id="2" creationId="{225DDCFA-FE5A-40C5-961A-47D3D8C57BDE}"/>
          </ac:spMkLst>
        </pc:spChg>
      </pc:sldChg>
      <pc:sldChg chg="modSp add mod">
        <pc:chgData name="Steve Davis" userId="acc3efcde9b3b4bf" providerId="LiveId" clId="{2682F49B-DE37-4687-B68B-881DAAFDB313}" dt="2020-03-31T00:52:29.160" v="128" actId="20577"/>
        <pc:sldMkLst>
          <pc:docMk/>
          <pc:sldMk cId="738839545" sldId="262"/>
        </pc:sldMkLst>
        <pc:spChg chg="mod">
          <ac:chgData name="Steve Davis" userId="acc3efcde9b3b4bf" providerId="LiveId" clId="{2682F49B-DE37-4687-B68B-881DAAFDB313}" dt="2020-03-31T00:52:29.160" v="128" actId="20577"/>
          <ac:spMkLst>
            <pc:docMk/>
            <pc:sldMk cId="738839545" sldId="262"/>
            <ac:spMk id="2" creationId="{225DDCFA-FE5A-40C5-961A-47D3D8C57BDE}"/>
          </ac:spMkLst>
        </pc:spChg>
      </pc:sldChg>
      <pc:sldChg chg="delSp add mod">
        <pc:chgData name="Steve Davis" userId="acc3efcde9b3b4bf" providerId="LiveId" clId="{2682F49B-DE37-4687-B68B-881DAAFDB313}" dt="2020-03-31T00:52:42.979" v="130" actId="478"/>
        <pc:sldMkLst>
          <pc:docMk/>
          <pc:sldMk cId="745432681" sldId="263"/>
        </pc:sldMkLst>
        <pc:spChg chg="del">
          <ac:chgData name="Steve Davis" userId="acc3efcde9b3b4bf" providerId="LiveId" clId="{2682F49B-DE37-4687-B68B-881DAAFDB313}" dt="2020-03-31T00:52:42.979" v="130" actId="478"/>
          <ac:spMkLst>
            <pc:docMk/>
            <pc:sldMk cId="745432681" sldId="263"/>
            <ac:spMk id="2" creationId="{225DDCFA-FE5A-40C5-961A-47D3D8C57B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22A17-E48B-4E34-A07C-D3D452EF1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8FC8-FA5B-4B6B-9A1A-C6D8B4879B4A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25FE1-7F33-40F6-8049-A31F8A0F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E0C79-F90E-474E-8717-B5667B16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BC16E-B5A8-4476-94E8-0F986816A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22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435C4-95A2-4908-94D7-8FA4BABE1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F6835-4100-4A90-A587-73E8568D2A23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284DD-70C2-4837-BF8B-FFA96716F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0A19C-DAD8-4530-914E-BA5C1C6C8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4A670-66D7-48C4-AC5E-F90AF8077A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47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89EB4-AF4B-4391-A12A-2B126800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DFFA-3D26-444A-88AB-F11B737ACE36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7A705-615B-42EC-B44A-37818244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8592C-D81C-4D6E-B4FB-DBFC1F968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3456B-48F2-4372-973E-4237EB72B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37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38D4C-0037-4788-941B-8808F0C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81029-D60A-4693-BA9A-E8103DF7EB28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99D43-8653-4D13-BCD8-44B89313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78321-58DB-4351-ABC4-ABCDCE3A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C7ED5-42C9-4D25-84FA-429E58D83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16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F7D4F-E19F-4789-AFD6-A54F275B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779F-E4B1-40F2-9D40-5BC2D3273A80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23EA1-77BB-4952-93B5-71D25BF0A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5434C-B6D8-4031-ADD8-04FA4BAE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AA6BE-0187-42A7-BEBF-D90B2DE37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49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8932D6-74A8-4320-9C4F-BF8EC832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B9A6C-0D52-43E6-AD77-1D20D14B87CB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8DCF8B-3DC2-4CC7-AE4D-1BE82A5E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AE9105-FDC5-476C-82A2-D7CE1F771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92AD1-996E-43EE-950C-DFA240AC6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39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41F709-FCF8-43BC-98BB-54B090D1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97601-D6D1-4E21-AF7F-677E10329E8B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DC9912-A4ED-497F-855C-334ABF6B9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08A7B66-7A6F-4D6A-BACF-624C18AA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19346-D54B-4997-9837-0AEC93491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21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70BFB11-0DFD-44A5-ACFD-76F0A09A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C3C1A-CF0B-4B4F-ADE3-595C938D1D77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40C7D78-7087-4C8B-A896-1E26B13C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4303E0-8DC7-4B6B-867E-B360C06E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C56C5-E799-4334-AD40-C7E01672CF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03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260FF4-D02B-4B92-9B30-302C081E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D16CA-3839-4485-9B83-E6B31295694A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D710ED7-BF39-485B-A05B-032909B66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40C9158-C198-4091-B74B-3AC593D3F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F3AEE-0EF0-4261-927C-F83B3708C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89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A88BF3-2A09-4591-B70D-399AA5B2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5558D-C292-4AC5-9EA3-4751C28C55D5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602790-D86F-401F-ABC3-2E014253E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BEB510-77D9-4223-B479-C0111035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4B44E-8385-4937-A21F-5F301A9D3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57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D27AD5-DF37-4952-A556-6FB50853C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30077-5ADD-458E-9F7C-E9C9D44ACE57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16F43C-6141-4DAC-AF91-3D386D60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E97B95-8941-4D0A-BB4D-907609515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E2C1C-5FAD-42C6-94A5-178A0B03C8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58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F277CB5-BFCC-4692-A7DC-9A7C0CD237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EB54432-350D-4658-8B6D-E9C3E82A62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679FE-F957-4A56-9EBF-2BFBC2ADE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75D2A7-1B87-4487-8A98-5E69B6D101ED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F9F7F-B265-489E-8491-510D5D944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0529A-0BC8-46DB-99C2-615D19810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A46084-0C75-4706-B624-5644AE3E4D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5DDCFA-FE5A-40C5-961A-47D3D8C57BDE}"/>
              </a:ext>
            </a:extLst>
          </p:cNvPr>
          <p:cNvSpPr txBox="1"/>
          <p:nvPr/>
        </p:nvSpPr>
        <p:spPr>
          <a:xfrm>
            <a:off x="0" y="114300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The King is Coming</a:t>
            </a:r>
          </a:p>
          <a:p>
            <a:pPr algn="ctr"/>
            <a:r>
              <a:rPr lang="en-US" sz="5400" b="1" dirty="0"/>
              <a:t>Matthew 21:1-11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14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5DDCFA-FE5A-40C5-961A-47D3D8C57BDE}"/>
              </a:ext>
            </a:extLst>
          </p:cNvPr>
          <p:cNvSpPr txBox="1"/>
          <p:nvPr/>
        </p:nvSpPr>
        <p:spPr>
          <a:xfrm>
            <a:off x="762000" y="457200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The _______ of the King</a:t>
            </a:r>
          </a:p>
          <a:p>
            <a:r>
              <a:rPr lang="en-US" sz="4400" b="1" dirty="0"/>
              <a:t> </a:t>
            </a:r>
          </a:p>
          <a:p>
            <a:r>
              <a:rPr lang="en-US" sz="4400" b="1" dirty="0"/>
              <a:t>The _______ of the King</a:t>
            </a:r>
          </a:p>
          <a:p>
            <a:r>
              <a:rPr lang="en-US" sz="4400" b="1" dirty="0"/>
              <a:t> </a:t>
            </a:r>
          </a:p>
          <a:p>
            <a:r>
              <a:rPr lang="en-US" sz="4400" b="1" dirty="0"/>
              <a:t>The _______ to the King</a:t>
            </a:r>
          </a:p>
          <a:p>
            <a:r>
              <a:rPr lang="en-US" dirty="0"/>
              <a:t> </a:t>
            </a: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4531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5DDCFA-FE5A-40C5-961A-47D3D8C57BDE}"/>
              </a:ext>
            </a:extLst>
          </p:cNvPr>
          <p:cNvSpPr txBox="1"/>
          <p:nvPr/>
        </p:nvSpPr>
        <p:spPr>
          <a:xfrm>
            <a:off x="762000" y="457200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The </a:t>
            </a:r>
            <a:r>
              <a:rPr lang="en-US" sz="4400" b="1" u="sng" dirty="0"/>
              <a:t>coming</a:t>
            </a:r>
            <a:r>
              <a:rPr lang="en-US" sz="4400" b="1" dirty="0"/>
              <a:t> of the King</a:t>
            </a:r>
          </a:p>
          <a:p>
            <a:r>
              <a:rPr lang="en-US" sz="4400" b="1" dirty="0"/>
              <a:t> </a:t>
            </a:r>
          </a:p>
          <a:p>
            <a:r>
              <a:rPr lang="en-US" sz="4400" b="1" dirty="0"/>
              <a:t>The _______ of the King</a:t>
            </a:r>
          </a:p>
          <a:p>
            <a:r>
              <a:rPr lang="en-US" sz="4400" b="1" dirty="0"/>
              <a:t> </a:t>
            </a:r>
          </a:p>
          <a:p>
            <a:r>
              <a:rPr lang="en-US" sz="4400" b="1" dirty="0"/>
              <a:t>The _______ to the King</a:t>
            </a:r>
          </a:p>
          <a:p>
            <a:r>
              <a:rPr lang="en-US" dirty="0"/>
              <a:t> </a:t>
            </a: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0495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5DDCFA-FE5A-40C5-961A-47D3D8C57BDE}"/>
              </a:ext>
            </a:extLst>
          </p:cNvPr>
          <p:cNvSpPr txBox="1"/>
          <p:nvPr/>
        </p:nvSpPr>
        <p:spPr>
          <a:xfrm>
            <a:off x="762000" y="457200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The </a:t>
            </a:r>
            <a:r>
              <a:rPr lang="en-US" sz="4400" b="1" u="sng" dirty="0"/>
              <a:t>coming</a:t>
            </a:r>
            <a:r>
              <a:rPr lang="en-US" sz="4400" b="1" dirty="0"/>
              <a:t> of the King</a:t>
            </a:r>
          </a:p>
          <a:p>
            <a:r>
              <a:rPr lang="en-US" sz="4400" b="1" dirty="0"/>
              <a:t> </a:t>
            </a:r>
          </a:p>
          <a:p>
            <a:r>
              <a:rPr lang="en-US" sz="4400" b="1" dirty="0"/>
              <a:t>The </a:t>
            </a:r>
            <a:r>
              <a:rPr lang="en-US" sz="4400" b="1" u="sng" dirty="0"/>
              <a:t>prophecy</a:t>
            </a:r>
            <a:r>
              <a:rPr lang="en-US" sz="4400" b="1" dirty="0"/>
              <a:t> of the King</a:t>
            </a:r>
          </a:p>
          <a:p>
            <a:r>
              <a:rPr lang="en-US" sz="4400" b="1" dirty="0"/>
              <a:t> </a:t>
            </a:r>
          </a:p>
          <a:p>
            <a:r>
              <a:rPr lang="en-US" sz="4400" b="1" dirty="0"/>
              <a:t>The _______ to the King</a:t>
            </a:r>
          </a:p>
          <a:p>
            <a:r>
              <a:rPr lang="en-US" dirty="0"/>
              <a:t> </a:t>
            </a: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1198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5DDCFA-FE5A-40C5-961A-47D3D8C57BDE}"/>
              </a:ext>
            </a:extLst>
          </p:cNvPr>
          <p:cNvSpPr txBox="1"/>
          <p:nvPr/>
        </p:nvSpPr>
        <p:spPr>
          <a:xfrm>
            <a:off x="762000" y="457200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The </a:t>
            </a:r>
            <a:r>
              <a:rPr lang="en-US" sz="4400" b="1" u="sng" dirty="0"/>
              <a:t>coming</a:t>
            </a:r>
            <a:r>
              <a:rPr lang="en-US" sz="4400" b="1" dirty="0"/>
              <a:t> of the King</a:t>
            </a:r>
          </a:p>
          <a:p>
            <a:r>
              <a:rPr lang="en-US" sz="4400" b="1" dirty="0"/>
              <a:t> </a:t>
            </a:r>
          </a:p>
          <a:p>
            <a:r>
              <a:rPr lang="en-US" sz="4400" b="1" dirty="0"/>
              <a:t>The </a:t>
            </a:r>
            <a:r>
              <a:rPr lang="en-US" sz="4400" b="1" u="sng" dirty="0"/>
              <a:t>prophecy</a:t>
            </a:r>
            <a:r>
              <a:rPr lang="en-US" sz="4400" b="1" dirty="0"/>
              <a:t> of the King</a:t>
            </a:r>
          </a:p>
          <a:p>
            <a:r>
              <a:rPr lang="en-US" sz="4400" b="1" dirty="0"/>
              <a:t> </a:t>
            </a:r>
          </a:p>
          <a:p>
            <a:r>
              <a:rPr lang="en-US" sz="4400" b="1" dirty="0"/>
              <a:t>The </a:t>
            </a:r>
            <a:r>
              <a:rPr lang="en-US" sz="4400" b="1" u="sng" dirty="0"/>
              <a:t>response</a:t>
            </a:r>
            <a:r>
              <a:rPr lang="en-US" sz="4400" b="1" dirty="0"/>
              <a:t> to the King</a:t>
            </a:r>
          </a:p>
          <a:p>
            <a:r>
              <a:rPr lang="en-US" dirty="0"/>
              <a:t> </a:t>
            </a: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3883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43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78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Visual Impact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Steve Davis</cp:lastModifiedBy>
  <cp:revision>3</cp:revision>
  <dcterms:created xsi:type="dcterms:W3CDTF">2011-04-05T19:52:46Z</dcterms:created>
  <dcterms:modified xsi:type="dcterms:W3CDTF">2020-03-31T00:52:45Z</dcterms:modified>
</cp:coreProperties>
</file>