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262" r:id="rId2"/>
    <p:sldId id="274" r:id="rId3"/>
    <p:sldId id="258" r:id="rId4"/>
    <p:sldId id="275" r:id="rId5"/>
    <p:sldId id="276" r:id="rId6"/>
    <p:sldId id="277" r:id="rId7"/>
    <p:sldId id="266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2901"/>
    <a:srgbClr val="260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408353-A6AF-4F1A-BE1A-FF82108B5E36}" v="8" dt="2020-04-21T19:28:24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4" autoAdjust="0"/>
    <p:restoredTop sz="90929"/>
  </p:normalViewPr>
  <p:slideViewPr>
    <p:cSldViewPr>
      <p:cViewPr varScale="1">
        <p:scale>
          <a:sx n="81" d="100"/>
          <a:sy n="81" d="100"/>
        </p:scale>
        <p:origin x="210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Davis" userId="acc3efcde9b3b4bf" providerId="LiveId" clId="{41DFCAE0-004E-43F3-8C3A-09845B979078}"/>
    <pc:docChg chg="addSld delSld modSld">
      <pc:chgData name="Steve Davis" userId="acc3efcde9b3b4bf" providerId="LiveId" clId="{41DFCAE0-004E-43F3-8C3A-09845B979078}" dt="2020-04-21T19:29:24.361" v="59" actId="20577"/>
      <pc:docMkLst>
        <pc:docMk/>
      </pc:docMkLst>
      <pc:sldChg chg="modSp mod">
        <pc:chgData name="Steve Davis" userId="acc3efcde9b3b4bf" providerId="LiveId" clId="{41DFCAE0-004E-43F3-8C3A-09845B979078}" dt="2020-04-21T19:28:49.612" v="55" actId="20577"/>
        <pc:sldMkLst>
          <pc:docMk/>
          <pc:sldMk cId="1123297143" sldId="258"/>
        </pc:sldMkLst>
        <pc:spChg chg="mod">
          <ac:chgData name="Steve Davis" userId="acc3efcde9b3b4bf" providerId="LiveId" clId="{41DFCAE0-004E-43F3-8C3A-09845B979078}" dt="2020-04-21T19:28:49.612" v="55" actId="20577"/>
          <ac:spMkLst>
            <pc:docMk/>
            <pc:sldMk cId="1123297143" sldId="258"/>
            <ac:spMk id="4" creationId="{45C66A51-CDE2-4475-A69F-B98AA8DCB921}"/>
          </ac:spMkLst>
        </pc:spChg>
      </pc:sldChg>
      <pc:sldChg chg="modSp mod">
        <pc:chgData name="Steve Davis" userId="acc3efcde9b3b4bf" providerId="LiveId" clId="{41DFCAE0-004E-43F3-8C3A-09845B979078}" dt="2020-04-21T19:29:24.361" v="59" actId="20577"/>
        <pc:sldMkLst>
          <pc:docMk/>
          <pc:sldMk cId="4244295231" sldId="262"/>
        </pc:sldMkLst>
        <pc:spChg chg="mod">
          <ac:chgData name="Steve Davis" userId="acc3efcde9b3b4bf" providerId="LiveId" clId="{41DFCAE0-004E-43F3-8C3A-09845B979078}" dt="2020-04-21T19:29:24.361" v="59" actId="20577"/>
          <ac:spMkLst>
            <pc:docMk/>
            <pc:sldMk cId="4244295231" sldId="262"/>
            <ac:spMk id="3" creationId="{3CC4F74A-75C6-45A7-9679-29F5F63E2290}"/>
          </ac:spMkLst>
        </pc:spChg>
      </pc:sldChg>
      <pc:sldChg chg="modSp add mod">
        <pc:chgData name="Steve Davis" userId="acc3efcde9b3b4bf" providerId="LiveId" clId="{41DFCAE0-004E-43F3-8C3A-09845B979078}" dt="2020-04-21T19:28:58.326" v="57" actId="20577"/>
        <pc:sldMkLst>
          <pc:docMk/>
          <pc:sldMk cId="321600858" sldId="275"/>
        </pc:sldMkLst>
        <pc:spChg chg="mod">
          <ac:chgData name="Steve Davis" userId="acc3efcde9b3b4bf" providerId="LiveId" clId="{41DFCAE0-004E-43F3-8C3A-09845B979078}" dt="2020-04-21T19:28:58.326" v="57" actId="20577"/>
          <ac:spMkLst>
            <pc:docMk/>
            <pc:sldMk cId="321600858" sldId="275"/>
            <ac:spMk id="4" creationId="{45C66A51-CDE2-4475-A69F-B98AA8DCB921}"/>
          </ac:spMkLst>
        </pc:spChg>
      </pc:sldChg>
      <pc:sldChg chg="del">
        <pc:chgData name="Steve Davis" userId="acc3efcde9b3b4bf" providerId="LiveId" clId="{41DFCAE0-004E-43F3-8C3A-09845B979078}" dt="2020-04-21T19:27:16.678" v="2" actId="47"/>
        <pc:sldMkLst>
          <pc:docMk/>
          <pc:sldMk cId="3035542656" sldId="275"/>
        </pc:sldMkLst>
      </pc:sldChg>
      <pc:sldChg chg="modSp add mod">
        <pc:chgData name="Steve Davis" userId="acc3efcde9b3b4bf" providerId="LiveId" clId="{41DFCAE0-004E-43F3-8C3A-09845B979078}" dt="2020-04-21T19:29:03.942" v="58" actId="20577"/>
        <pc:sldMkLst>
          <pc:docMk/>
          <pc:sldMk cId="2282719627" sldId="276"/>
        </pc:sldMkLst>
        <pc:spChg chg="mod">
          <ac:chgData name="Steve Davis" userId="acc3efcde9b3b4bf" providerId="LiveId" clId="{41DFCAE0-004E-43F3-8C3A-09845B979078}" dt="2020-04-21T19:29:03.942" v="58" actId="20577"/>
          <ac:spMkLst>
            <pc:docMk/>
            <pc:sldMk cId="2282719627" sldId="276"/>
            <ac:spMk id="4" creationId="{45C66A51-CDE2-4475-A69F-B98AA8DCB921}"/>
          </ac:spMkLst>
        </pc:spChg>
      </pc:sldChg>
      <pc:sldChg chg="del">
        <pc:chgData name="Steve Davis" userId="acc3efcde9b3b4bf" providerId="LiveId" clId="{41DFCAE0-004E-43F3-8C3A-09845B979078}" dt="2020-04-21T19:27:15.754" v="0" actId="47"/>
        <pc:sldMkLst>
          <pc:docMk/>
          <pc:sldMk cId="3512708946" sldId="276"/>
        </pc:sldMkLst>
      </pc:sldChg>
      <pc:sldChg chg="del">
        <pc:chgData name="Steve Davis" userId="acc3efcde9b3b4bf" providerId="LiveId" clId="{41DFCAE0-004E-43F3-8C3A-09845B979078}" dt="2020-04-21T19:27:16.123" v="1" actId="47"/>
        <pc:sldMkLst>
          <pc:docMk/>
          <pc:sldMk cId="2773068668" sldId="277"/>
        </pc:sldMkLst>
      </pc:sldChg>
      <pc:sldChg chg="modSp add mod">
        <pc:chgData name="Steve Davis" userId="acc3efcde9b3b4bf" providerId="LiveId" clId="{41DFCAE0-004E-43F3-8C3A-09845B979078}" dt="2020-04-21T19:28:34.213" v="52" actId="20577"/>
        <pc:sldMkLst>
          <pc:docMk/>
          <pc:sldMk cId="3038627510" sldId="277"/>
        </pc:sldMkLst>
        <pc:spChg chg="mod">
          <ac:chgData name="Steve Davis" userId="acc3efcde9b3b4bf" providerId="LiveId" clId="{41DFCAE0-004E-43F3-8C3A-09845B979078}" dt="2020-04-21T19:28:34.213" v="52" actId="20577"/>
          <ac:spMkLst>
            <pc:docMk/>
            <pc:sldMk cId="3038627510" sldId="277"/>
            <ac:spMk id="4" creationId="{45C66A51-CDE2-4475-A69F-B98AA8DCB921}"/>
          </ac:spMkLst>
        </pc:spChg>
      </pc:sldChg>
      <pc:sldChg chg="del">
        <pc:chgData name="Steve Davis" userId="acc3efcde9b3b4bf" providerId="LiveId" clId="{41DFCAE0-004E-43F3-8C3A-09845B979078}" dt="2020-04-21T19:27:17.263" v="3" actId="47"/>
        <pc:sldMkLst>
          <pc:docMk/>
          <pc:sldMk cId="3667128312" sldId="278"/>
        </pc:sldMkLst>
      </pc:sldChg>
      <pc:sldChg chg="del">
        <pc:chgData name="Steve Davis" userId="acc3efcde9b3b4bf" providerId="LiveId" clId="{41DFCAE0-004E-43F3-8C3A-09845B979078}" dt="2020-04-21T19:27:17.928" v="4" actId="47"/>
        <pc:sldMkLst>
          <pc:docMk/>
          <pc:sldMk cId="1323750437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EC1C1-9E02-49BD-A8A5-4F05B82B32D6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0D21A-A208-4E90-A86D-DE78DB08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0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6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3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03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95B6B-BAC0-44AF-9F8F-CD169BD47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A47AC8-8DFA-4CE2-AA4E-0AFD52C91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6146E-3297-4A31-8523-D1889B02E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D37B4-C2D7-4F63-96EC-3404C29EC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33375-6C53-411D-859B-6D23A2561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8CD99-371E-45BD-B1F8-6D8F10558A8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952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3E615-B35F-49F4-AAD3-26DE8086E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814EBF-F512-4FC3-B632-81E7C790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1F4A7-A426-4D0A-A20A-E0DBEC5C6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F0FE2-CD8D-4C9B-B138-70B41BAE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774C9-ED7D-4633-B507-2DE9C2BC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4C663-3AF3-4BB8-A811-F319F7B18AE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952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8E7D5-1724-42A6-8C05-70D11325C4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A3292E-072C-48B7-B4F6-19EE29C94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2C61D-C246-40B8-B5E9-4D70ABFB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38416-02EA-4EE9-B9FE-7DCE684B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BE2EE-7014-42BA-8D41-7A6419E3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75CD0-8F37-4999-B207-59B0EEAEADF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263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F02B2-4EE0-433B-9747-5A38DD404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7454C-0CB6-4A4D-8450-7FC918A51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43A6A-A1ED-4D18-B238-EA051497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EA634-D16B-4E98-BC57-09E25B864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1034E-4348-4817-BC84-68DB9E0E6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47102-D5F4-467C-9A87-B9F89B72593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098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D7D11-6E61-4F2F-BC45-EF3070333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F4BA8-6BAA-4CD7-886A-3309669CB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F5AE6-16DC-4914-A58F-A2DE1B5DE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B81D3-E713-40F0-A888-9D917D5D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14634-6698-449E-BFAB-A7E042ED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76649-7B72-4EC0-A655-1F8B9B928DC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894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29B7-8C8F-4A69-8647-7B324633B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6D66B-7B35-40E2-A4B3-E9CC88C76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FE6A4-83CA-43E3-85AD-A2F2AE93B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BE3EA-7DC4-4FA4-B786-24F5B9FE2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A6946-E585-4383-A9AE-79D32BC82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D2438-CCF5-4FF7-AE43-B8885BAE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B0465-733A-45FF-B5A8-C2B74DABDEB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649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0890-6898-4EA7-9EB1-3E9AC399E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F1D11-0839-44A0-8057-72CA08E56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C3E50-2305-4B26-92F8-EEFE04C5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1E1854-012A-428A-B8F9-0C3A8ADE0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20DFBF-7291-49AD-B4F9-8DFACC5E88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515F68-6A30-443A-B60D-3659665B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19DB8C-C8E1-4AD9-9E77-8CC05ADF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7E3C71-34B3-4114-99E6-956E3E6F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5799F-611E-49B7-932C-DE9F72615F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768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A2CEC-4FEE-4EE8-A6AC-8A9862497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23F2DE-5449-4D11-AF74-5C019B722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C8B6FA-0F44-4281-B8BB-6C8531C66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5FA735-68BC-4423-91AC-1BDC4068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3EF87-30F7-482D-87C3-43C132DD8E7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677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1E5466-7EE8-4717-AD70-5C4AC43D8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579A66-D091-4E34-B787-916B4D533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D6931-3E13-41DD-9DCB-A2A427E0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E5D1C-B31E-4C78-89C9-8BD66E3C977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884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6B3CC-7100-4C8A-88A6-7D790BF1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37A16-93A2-4343-8D3A-FDC12DA6E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98555-EF19-4697-A253-097BAAA1B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DC9871-9CB3-4FCE-9CF6-19AF2BCAA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D6D99-7B74-4D27-A5D3-8C7C806B2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BEA88-CDD8-47D7-A96D-7CC07CE0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927DF-66BD-4AD0-BA3C-3BC9C4C8B9B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129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5A0E7-E851-4FED-9BC4-095816801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3A43EE-CE8D-4084-ADB9-9147324A9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93685-36DC-47E8-AF8B-7C8C61233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820D0-B047-49C0-8F40-04E88E74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BE1C6-F42A-4175-9BE0-56A5FEEF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5270A0-2C23-46AB-B677-6CEE18B1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103F5-04A2-4C7F-A8C7-28F6B982BB3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745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EF70EB6-2EA8-4361-A1CD-5311DC42F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2F2A0F2-FAE1-4A49-A1B1-8587DB2F4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1C1A863-2A19-453F-8F55-AAE2DED9D1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B8CBEE9-D156-4F18-A09C-845B5EE281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F0C5F54-E944-4665-95C7-DE5F5382E3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18B10A-6F90-4A7B-80F2-6815F385325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C4F74A-75C6-45A7-9679-29F5F63E2290}"/>
              </a:ext>
            </a:extLst>
          </p:cNvPr>
          <p:cNvSpPr/>
          <p:nvPr/>
        </p:nvSpPr>
        <p:spPr>
          <a:xfrm>
            <a:off x="0" y="16764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How We </a:t>
            </a:r>
            <a:r>
              <a:rPr lang="en-US" sz="4400" b="1" spc="20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Should Pray</a:t>
            </a:r>
            <a:endParaRPr lang="en-US" sz="44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algn="ctr"/>
            <a:r>
              <a:rPr lang="en-US" sz="44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Luke 11:5-13</a:t>
            </a:r>
          </a:p>
        </p:txBody>
      </p:sp>
    </p:spTree>
    <p:extLst>
      <p:ext uri="{BB962C8B-B14F-4D97-AF65-F5344CB8AC3E}">
        <p14:creationId xmlns:p14="http://schemas.microsoft.com/office/powerpoint/2010/main" val="424429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9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152400" y="16764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We should be _________ when we pray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We should be _________ when we pray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We should be _________ when we pray</a:t>
            </a:r>
          </a:p>
        </p:txBody>
      </p:sp>
    </p:spTree>
    <p:extLst>
      <p:ext uri="{BB962C8B-B14F-4D97-AF65-F5344CB8AC3E}">
        <p14:creationId xmlns:p14="http://schemas.microsoft.com/office/powerpoint/2010/main" val="1123297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152400" y="16764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We should be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desperate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when we pray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We should be _________ when we pray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We should be _________ when we pray</a:t>
            </a:r>
          </a:p>
        </p:txBody>
      </p:sp>
    </p:spTree>
    <p:extLst>
      <p:ext uri="{BB962C8B-B14F-4D97-AF65-F5344CB8AC3E}">
        <p14:creationId xmlns:p14="http://schemas.microsoft.com/office/powerpoint/2010/main" val="321600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152400" y="16764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We should be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desperate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when we pray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We should be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persistent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when we pray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We should be _________ when we pray</a:t>
            </a:r>
          </a:p>
        </p:txBody>
      </p:sp>
    </p:spTree>
    <p:extLst>
      <p:ext uri="{BB962C8B-B14F-4D97-AF65-F5344CB8AC3E}">
        <p14:creationId xmlns:p14="http://schemas.microsoft.com/office/powerpoint/2010/main" val="228271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152400" y="16764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We should be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desperate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when we pray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We should be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persistent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when we pray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We should be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expectant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when we pray</a:t>
            </a:r>
          </a:p>
        </p:txBody>
      </p:sp>
    </p:spTree>
    <p:extLst>
      <p:ext uri="{BB962C8B-B14F-4D97-AF65-F5344CB8AC3E}">
        <p14:creationId xmlns:p14="http://schemas.microsoft.com/office/powerpoint/2010/main" val="3038627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95358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94</Words>
  <Application>Microsoft Office PowerPoint</Application>
  <PresentationFormat>On-screen Show (4:3)</PresentationFormat>
  <Paragraphs>26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BeSharpCreative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Feit</dc:creator>
  <cp:lastModifiedBy>Steve Davis</cp:lastModifiedBy>
  <cp:revision>69</cp:revision>
  <dcterms:created xsi:type="dcterms:W3CDTF">2009-01-23T02:45:09Z</dcterms:created>
  <dcterms:modified xsi:type="dcterms:W3CDTF">2020-04-21T19:29:30Z</dcterms:modified>
</cp:coreProperties>
</file>