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62" r:id="rId2"/>
    <p:sldId id="274" r:id="rId3"/>
    <p:sldId id="258" r:id="rId4"/>
    <p:sldId id="276" r:id="rId5"/>
    <p:sldId id="277" r:id="rId6"/>
    <p:sldId id="278" r:id="rId7"/>
    <p:sldId id="275" r:id="rId8"/>
    <p:sldId id="280" r:id="rId9"/>
    <p:sldId id="279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2B467-ED16-4D0C-8B30-071437AF29A7}" v="16" dt="2020-02-12T01:25:15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126" d="100"/>
          <a:sy n="126" d="100"/>
        </p:scale>
        <p:origin x="-34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10:1-16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371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 is to the ________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 begins in ______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mission requires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371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 is to 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nations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 begins in ______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mission requires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47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371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 is to 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nations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 begins in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prayer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mission requires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74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371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 is to 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nations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 begins in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prayer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mission requires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commitment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60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371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mission is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 is ______</a:t>
            </a:r>
          </a:p>
        </p:txBody>
      </p:sp>
    </p:spTree>
    <p:extLst>
      <p:ext uri="{BB962C8B-B14F-4D97-AF65-F5344CB8AC3E}">
        <p14:creationId xmlns:p14="http://schemas.microsoft.com/office/powerpoint/2010/main" val="119872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371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mission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urgent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 is ______</a:t>
            </a:r>
          </a:p>
        </p:txBody>
      </p:sp>
    </p:spTree>
    <p:extLst>
      <p:ext uri="{BB962C8B-B14F-4D97-AF65-F5344CB8AC3E}">
        <p14:creationId xmlns:p14="http://schemas.microsoft.com/office/powerpoint/2010/main" val="282537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371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mission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urgent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Our mission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vital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20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51</Words>
  <Application>Microsoft Macintosh PowerPoint</Application>
  <PresentationFormat>On-screen Show (4:3)</PresentationFormat>
  <Paragraphs>38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67</cp:revision>
  <dcterms:created xsi:type="dcterms:W3CDTF">2009-01-23T02:45:09Z</dcterms:created>
  <dcterms:modified xsi:type="dcterms:W3CDTF">2020-02-24T16:27:00Z</dcterms:modified>
</cp:coreProperties>
</file>