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62" r:id="rId2"/>
    <p:sldId id="274" r:id="rId3"/>
    <p:sldId id="258" r:id="rId4"/>
    <p:sldId id="275" r:id="rId5"/>
    <p:sldId id="276" r:id="rId6"/>
    <p:sldId id="277" r:id="rId7"/>
    <p:sldId id="278" r:id="rId8"/>
    <p:sldId id="279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071EF-A3A1-4EEF-A97F-B113ED7B9483}" v="7" dt="2020-01-01T19:12:58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81" d="100"/>
          <a:sy n="81" d="100"/>
        </p:scale>
        <p:origin x="21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Davis" userId="acc3efcde9b3b4bf" providerId="LiveId" clId="{C1D5C281-2407-4884-88F6-819A386F884C}"/>
    <pc:docChg chg="addSld delSld modSld">
      <pc:chgData name="Steve Davis" userId="acc3efcde9b3b4bf" providerId="LiveId" clId="{C1D5C281-2407-4884-88F6-819A386F884C}" dt="2020-01-01T19:13:05.841" v="96" actId="20577"/>
      <pc:docMkLst>
        <pc:docMk/>
      </pc:docMkLst>
      <pc:sldChg chg="modSp">
        <pc:chgData name="Steve Davis" userId="acc3efcde9b3b4bf" providerId="LiveId" clId="{C1D5C281-2407-4884-88F6-819A386F884C}" dt="2020-01-01T19:11:02.175" v="51" actId="20577"/>
        <pc:sldMkLst>
          <pc:docMk/>
          <pc:sldMk cId="1123297143" sldId="258"/>
        </pc:sldMkLst>
        <pc:spChg chg="mod">
          <ac:chgData name="Steve Davis" userId="acc3efcde9b3b4bf" providerId="LiveId" clId="{C1D5C281-2407-4884-88F6-819A386F884C}" dt="2020-01-01T19:11:02.175" v="51" actId="20577"/>
          <ac:spMkLst>
            <pc:docMk/>
            <pc:sldMk cId="1123297143" sldId="258"/>
            <ac:spMk id="4" creationId="{45C66A51-CDE2-4475-A69F-B98AA8DCB921}"/>
          </ac:spMkLst>
        </pc:spChg>
      </pc:sldChg>
      <pc:sldChg chg="modSp">
        <pc:chgData name="Steve Davis" userId="acc3efcde9b3b4bf" providerId="LiveId" clId="{C1D5C281-2407-4884-88F6-819A386F884C}" dt="2020-01-01T18:50:11.612" v="24" actId="20577"/>
        <pc:sldMkLst>
          <pc:docMk/>
          <pc:sldMk cId="4244295231" sldId="262"/>
        </pc:sldMkLst>
        <pc:spChg chg="mod">
          <ac:chgData name="Steve Davis" userId="acc3efcde9b3b4bf" providerId="LiveId" clId="{C1D5C281-2407-4884-88F6-819A386F884C}" dt="2020-01-01T18:50:11.612" v="24" actId="20577"/>
          <ac:spMkLst>
            <pc:docMk/>
            <pc:sldMk cId="4244295231" sldId="262"/>
            <ac:spMk id="3" creationId="{3CC4F74A-75C6-45A7-9679-29F5F63E2290}"/>
          </ac:spMkLst>
        </pc:spChg>
      </pc:sldChg>
      <pc:sldChg chg="modSp add">
        <pc:chgData name="Steve Davis" userId="acc3efcde9b3b4bf" providerId="LiveId" clId="{C1D5C281-2407-4884-88F6-819A386F884C}" dt="2020-01-01T19:12:03.731" v="57" actId="20577"/>
        <pc:sldMkLst>
          <pc:docMk/>
          <pc:sldMk cId="185181491" sldId="275"/>
        </pc:sldMkLst>
        <pc:spChg chg="mod">
          <ac:chgData name="Steve Davis" userId="acc3efcde9b3b4bf" providerId="LiveId" clId="{C1D5C281-2407-4884-88F6-819A386F884C}" dt="2020-01-01T19:12:03.731" v="57" actId="20577"/>
          <ac:spMkLst>
            <pc:docMk/>
            <pc:sldMk cId="185181491" sldId="275"/>
            <ac:spMk id="4" creationId="{45C66A51-CDE2-4475-A69F-B98AA8DCB921}"/>
          </ac:spMkLst>
        </pc:spChg>
      </pc:sldChg>
      <pc:sldChg chg="del">
        <pc:chgData name="Steve Davis" userId="acc3efcde9b3b4bf" providerId="LiveId" clId="{C1D5C281-2407-4884-88F6-819A386F884C}" dt="2020-01-01T18:50:20.690" v="25" actId="47"/>
        <pc:sldMkLst>
          <pc:docMk/>
          <pc:sldMk cId="2434006923" sldId="275"/>
        </pc:sldMkLst>
      </pc:sldChg>
      <pc:sldChg chg="modSp add">
        <pc:chgData name="Steve Davis" userId="acc3efcde9b3b4bf" providerId="LiveId" clId="{C1D5C281-2407-4884-88F6-819A386F884C}" dt="2020-01-01T19:12:19.184" v="65" actId="20577"/>
        <pc:sldMkLst>
          <pc:docMk/>
          <pc:sldMk cId="268112126" sldId="276"/>
        </pc:sldMkLst>
        <pc:spChg chg="mod">
          <ac:chgData name="Steve Davis" userId="acc3efcde9b3b4bf" providerId="LiveId" clId="{C1D5C281-2407-4884-88F6-819A386F884C}" dt="2020-01-01T19:12:19.184" v="65" actId="20577"/>
          <ac:spMkLst>
            <pc:docMk/>
            <pc:sldMk cId="268112126" sldId="276"/>
            <ac:spMk id="4" creationId="{45C66A51-CDE2-4475-A69F-B98AA8DCB921}"/>
          </ac:spMkLst>
        </pc:spChg>
      </pc:sldChg>
      <pc:sldChg chg="del">
        <pc:chgData name="Steve Davis" userId="acc3efcde9b3b4bf" providerId="LiveId" clId="{C1D5C281-2407-4884-88F6-819A386F884C}" dt="2020-01-01T18:50:20.971" v="26" actId="47"/>
        <pc:sldMkLst>
          <pc:docMk/>
          <pc:sldMk cId="320290372" sldId="276"/>
        </pc:sldMkLst>
      </pc:sldChg>
      <pc:sldChg chg="del">
        <pc:chgData name="Steve Davis" userId="acc3efcde9b3b4bf" providerId="LiveId" clId="{C1D5C281-2407-4884-88F6-819A386F884C}" dt="2020-01-01T18:50:21.362" v="27" actId="47"/>
        <pc:sldMkLst>
          <pc:docMk/>
          <pc:sldMk cId="212116803" sldId="277"/>
        </pc:sldMkLst>
      </pc:sldChg>
      <pc:sldChg chg="modSp add">
        <pc:chgData name="Steve Davis" userId="acc3efcde9b3b4bf" providerId="LiveId" clId="{C1D5C281-2407-4884-88F6-819A386F884C}" dt="2020-01-01T19:12:36.372" v="72" actId="20577"/>
        <pc:sldMkLst>
          <pc:docMk/>
          <pc:sldMk cId="1033220651" sldId="277"/>
        </pc:sldMkLst>
        <pc:spChg chg="mod">
          <ac:chgData name="Steve Davis" userId="acc3efcde9b3b4bf" providerId="LiveId" clId="{C1D5C281-2407-4884-88F6-819A386F884C}" dt="2020-01-01T19:12:36.372" v="72" actId="20577"/>
          <ac:spMkLst>
            <pc:docMk/>
            <pc:sldMk cId="1033220651" sldId="277"/>
            <ac:spMk id="4" creationId="{45C66A51-CDE2-4475-A69F-B98AA8DCB921}"/>
          </ac:spMkLst>
        </pc:spChg>
      </pc:sldChg>
      <pc:sldChg chg="del">
        <pc:chgData name="Steve Davis" userId="acc3efcde9b3b4bf" providerId="LiveId" clId="{C1D5C281-2407-4884-88F6-819A386F884C}" dt="2020-01-01T18:50:21.956" v="28" actId="47"/>
        <pc:sldMkLst>
          <pc:docMk/>
          <pc:sldMk cId="2503339325" sldId="278"/>
        </pc:sldMkLst>
      </pc:sldChg>
      <pc:sldChg chg="modSp add">
        <pc:chgData name="Steve Davis" userId="acc3efcde9b3b4bf" providerId="LiveId" clId="{C1D5C281-2407-4884-88F6-819A386F884C}" dt="2020-01-01T19:12:53.247" v="88" actId="20577"/>
        <pc:sldMkLst>
          <pc:docMk/>
          <pc:sldMk cId="2574421186" sldId="278"/>
        </pc:sldMkLst>
        <pc:spChg chg="mod">
          <ac:chgData name="Steve Davis" userId="acc3efcde9b3b4bf" providerId="LiveId" clId="{C1D5C281-2407-4884-88F6-819A386F884C}" dt="2020-01-01T19:12:53.247" v="88" actId="20577"/>
          <ac:spMkLst>
            <pc:docMk/>
            <pc:sldMk cId="2574421186" sldId="278"/>
            <ac:spMk id="4" creationId="{45C66A51-CDE2-4475-A69F-B98AA8DCB921}"/>
          </ac:spMkLst>
        </pc:spChg>
      </pc:sldChg>
      <pc:sldChg chg="del">
        <pc:chgData name="Steve Davis" userId="acc3efcde9b3b4bf" providerId="LiveId" clId="{C1D5C281-2407-4884-88F6-819A386F884C}" dt="2020-01-01T18:50:22.659" v="29" actId="47"/>
        <pc:sldMkLst>
          <pc:docMk/>
          <pc:sldMk cId="677399636" sldId="279"/>
        </pc:sldMkLst>
      </pc:sldChg>
      <pc:sldChg chg="modSp add">
        <pc:chgData name="Steve Davis" userId="acc3efcde9b3b4bf" providerId="LiveId" clId="{C1D5C281-2407-4884-88F6-819A386F884C}" dt="2020-01-01T19:13:05.841" v="96" actId="20577"/>
        <pc:sldMkLst>
          <pc:docMk/>
          <pc:sldMk cId="2906863668" sldId="279"/>
        </pc:sldMkLst>
        <pc:spChg chg="mod">
          <ac:chgData name="Steve Davis" userId="acc3efcde9b3b4bf" providerId="LiveId" clId="{C1D5C281-2407-4884-88F6-819A386F884C}" dt="2020-01-01T19:13:05.841" v="96" actId="20577"/>
          <ac:spMkLst>
            <pc:docMk/>
            <pc:sldMk cId="2906863668" sldId="279"/>
            <ac:spMk id="4" creationId="{45C66A51-CDE2-4475-A69F-B98AA8DCB921}"/>
          </ac:spMkLst>
        </pc:spChg>
      </pc:sldChg>
      <pc:sldChg chg="del">
        <pc:chgData name="Steve Davis" userId="acc3efcde9b3b4bf" providerId="LiveId" clId="{C1D5C281-2407-4884-88F6-819A386F884C}" dt="2020-01-01T18:50:23.518" v="30" actId="47"/>
        <pc:sldMkLst>
          <pc:docMk/>
          <pc:sldMk cId="1971774135" sldId="280"/>
        </pc:sldMkLst>
      </pc:sldChg>
      <pc:sldChg chg="del">
        <pc:chgData name="Steve Davis" userId="acc3efcde9b3b4bf" providerId="LiveId" clId="{C1D5C281-2407-4884-88F6-819A386F884C}" dt="2020-01-01T18:50:25.565" v="31" actId="47"/>
        <pc:sldMkLst>
          <pc:docMk/>
          <pc:sldMk cId="2798457009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C1C1-9E02-49BD-A8A5-4F05B82B32D6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D21A-A208-4E90-A86D-DE78DB08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8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4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8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7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C4F74A-75C6-45A7-9679-29F5F63E2290}"/>
              </a:ext>
            </a:extLst>
          </p:cNvPr>
          <p:cNvSpPr/>
          <p:nvPr/>
        </p:nvSpPr>
        <p:spPr>
          <a:xfrm>
            <a:off x="0" y="1676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Knowing Jesus</a:t>
            </a: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9:1-9</a:t>
            </a:r>
          </a:p>
        </p:txBody>
      </p:sp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04800" y="10668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_____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_______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______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________</a:t>
            </a:r>
          </a:p>
          <a:p>
            <a:r>
              <a:rPr lang="en-US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________</a:t>
            </a:r>
          </a:p>
        </p:txBody>
      </p:sp>
    </p:spTree>
    <p:extLst>
      <p:ext uri="{BB962C8B-B14F-4D97-AF65-F5344CB8AC3E}">
        <p14:creationId xmlns:p14="http://schemas.microsoft.com/office/powerpoint/2010/main" val="112329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04800" y="10668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king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_______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______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________</a:t>
            </a:r>
          </a:p>
          <a:p>
            <a:r>
              <a:rPr lang="en-US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________</a:t>
            </a:r>
          </a:p>
        </p:txBody>
      </p:sp>
    </p:spTree>
    <p:extLst>
      <p:ext uri="{BB962C8B-B14F-4D97-AF65-F5344CB8AC3E}">
        <p14:creationId xmlns:p14="http://schemas.microsoft.com/office/powerpoint/2010/main" val="18518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04800" y="10668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king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equips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______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________</a:t>
            </a:r>
          </a:p>
          <a:p>
            <a:r>
              <a:rPr lang="en-US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________</a:t>
            </a:r>
          </a:p>
        </p:txBody>
      </p:sp>
    </p:spTree>
    <p:extLst>
      <p:ext uri="{BB962C8B-B14F-4D97-AF65-F5344CB8AC3E}">
        <p14:creationId xmlns:p14="http://schemas.microsoft.com/office/powerpoint/2010/main" val="26811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04800" y="10668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king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equips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heals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________</a:t>
            </a:r>
          </a:p>
          <a:p>
            <a:r>
              <a:rPr lang="en-US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________</a:t>
            </a:r>
          </a:p>
        </p:txBody>
      </p:sp>
    </p:spTree>
    <p:extLst>
      <p:ext uri="{BB962C8B-B14F-4D97-AF65-F5344CB8AC3E}">
        <p14:creationId xmlns:p14="http://schemas.microsoft.com/office/powerpoint/2010/main" val="103322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04800" y="10668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king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equips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heals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delivers</a:t>
            </a:r>
          </a:p>
          <a:p>
            <a:r>
              <a:rPr lang="en-US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________</a:t>
            </a:r>
          </a:p>
        </p:txBody>
      </p:sp>
    </p:spTree>
    <p:extLst>
      <p:ext uri="{BB962C8B-B14F-4D97-AF65-F5344CB8AC3E}">
        <p14:creationId xmlns:p14="http://schemas.microsoft.com/office/powerpoint/2010/main" val="257442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04800" y="10668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king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equips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heals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who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delivers</a:t>
            </a:r>
          </a:p>
          <a:p>
            <a:r>
              <a:rPr lang="en-US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is the king </a:t>
            </a:r>
            <a:r>
              <a:rPr lang="en-US" sz="3200" b="1" spc="20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who </a:t>
            </a:r>
            <a:r>
              <a:rPr lang="en-US" sz="3200" b="1" u="sng" spc="20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judges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86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184</Words>
  <Application>Microsoft Office PowerPoint</Application>
  <PresentationFormat>On-screen Show (4:3)</PresentationFormat>
  <Paragraphs>62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Steve Davis</cp:lastModifiedBy>
  <cp:revision>61</cp:revision>
  <dcterms:created xsi:type="dcterms:W3CDTF">2009-01-23T02:45:09Z</dcterms:created>
  <dcterms:modified xsi:type="dcterms:W3CDTF">2020-01-01T19:13:07Z</dcterms:modified>
</cp:coreProperties>
</file>