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62" r:id="rId3"/>
    <p:sldId id="276" r:id="rId4"/>
    <p:sldId id="279" r:id="rId5"/>
    <p:sldId id="278" r:id="rId6"/>
    <p:sldId id="277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43" d="100"/>
          <a:sy n="143" d="100"/>
        </p:scale>
        <p:origin x="-2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0" y="18288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Faith and Doubt</a:t>
            </a:r>
            <a:endParaRPr lang="en-US" sz="54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8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:40-56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0" y="2011740"/>
            <a:ext cx="9148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3 things to remember when you suffer or face death</a:t>
            </a:r>
            <a:endParaRPr lang="en-US" sz="4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30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5893" y="1378327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will use 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suffering for </a:t>
            </a:r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greater </a:t>
            </a:r>
            <a:r>
              <a:rPr lang="en-US" sz="3200" b="1" spc="20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42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5893" y="1378327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will use 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suffering for greater good</a:t>
            </a:r>
          </a:p>
          <a:p>
            <a:endParaRPr lang="en-US" sz="2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Death is but a momentary breath, a transition, a heartbeat before we reunite with our risen Lord.</a:t>
            </a:r>
          </a:p>
          <a:p>
            <a:endParaRPr lang="en-US" sz="2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84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5893" y="1378327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will use our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suffering for greater good</a:t>
            </a:r>
          </a:p>
          <a:p>
            <a:endParaRPr lang="en-US" sz="2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Death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is but a momentary breath, a transition, a heartbeat before we reunite with our risen </a:t>
            </a:r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Lord</a:t>
            </a:r>
            <a:r>
              <a:rPr lang="en-US" sz="3200" b="1" spc="20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.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2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grieve with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hope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9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87</Words>
  <Application>Microsoft Macintosh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85</cp:revision>
  <dcterms:created xsi:type="dcterms:W3CDTF">2009-01-23T02:45:09Z</dcterms:created>
  <dcterms:modified xsi:type="dcterms:W3CDTF">2019-12-03T19:14:59Z</dcterms:modified>
</cp:coreProperties>
</file>