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6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43" d="100"/>
          <a:sy n="143" d="100"/>
        </p:scale>
        <p:origin x="-2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0" y="18288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Battle to Hear</a:t>
            </a:r>
            <a:endParaRPr lang="en-US" sz="54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8:1-15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Christ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-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Like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Character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Good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Works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Witness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Praise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345460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Christ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-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Like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Character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Good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Works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Witness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Praise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Giving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51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There is a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every time I hear the word</a:t>
            </a:r>
          </a:p>
          <a:p>
            <a:endParaRPr lang="en-US" sz="1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 to hear the Word, I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must</a:t>
            </a:r>
          </a:p>
          <a:p>
            <a:endParaRPr lang="en-US" sz="1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 to obey God</a:t>
            </a:r>
          </a:p>
        </p:txBody>
      </p:sp>
    </p:spTree>
    <p:extLst>
      <p:ext uri="{BB962C8B-B14F-4D97-AF65-F5344CB8AC3E}">
        <p14:creationId xmlns:p14="http://schemas.microsoft.com/office/powerpoint/2010/main" val="172899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There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battle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every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time I hear the word</a:t>
            </a:r>
          </a:p>
          <a:p>
            <a:endParaRPr lang="en-US" sz="1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 to hear the Word, I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must</a:t>
            </a:r>
          </a:p>
          <a:p>
            <a:endParaRPr lang="en-US" sz="1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 to obey God</a:t>
            </a:r>
          </a:p>
        </p:txBody>
      </p:sp>
    </p:spTree>
    <p:extLst>
      <p:ext uri="{BB962C8B-B14F-4D97-AF65-F5344CB8AC3E}">
        <p14:creationId xmlns:p14="http://schemas.microsoft.com/office/powerpoint/2010/main" val="61220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There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battle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every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time I hear the word</a:t>
            </a:r>
          </a:p>
          <a:p>
            <a:endParaRPr lang="en-US" sz="1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 to hear the Word, I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must</a:t>
            </a:r>
          </a:p>
          <a:p>
            <a:endParaRPr lang="en-US" sz="1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Desire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 to obey God</a:t>
            </a:r>
          </a:p>
        </p:txBody>
      </p:sp>
    </p:spTree>
    <p:extLst>
      <p:ext uri="{BB962C8B-B14F-4D97-AF65-F5344CB8AC3E}">
        <p14:creationId xmlns:p14="http://schemas.microsoft.com/office/powerpoint/2010/main" val="158720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There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battle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every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time I hear the word</a:t>
            </a:r>
          </a:p>
          <a:p>
            <a:endParaRPr lang="en-US" sz="1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 to hear the Word, I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must</a:t>
            </a:r>
          </a:p>
          <a:p>
            <a:endParaRPr lang="en-US" sz="1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Desire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Expect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 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 to obey God</a:t>
            </a:r>
          </a:p>
        </p:txBody>
      </p:sp>
    </p:spTree>
    <p:extLst>
      <p:ext uri="{BB962C8B-B14F-4D97-AF65-F5344CB8AC3E}">
        <p14:creationId xmlns:p14="http://schemas.microsoft.com/office/powerpoint/2010/main" val="384603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There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battle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every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time I hear the word</a:t>
            </a:r>
          </a:p>
          <a:p>
            <a:endParaRPr lang="en-US" sz="1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 to hear the Word, I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must</a:t>
            </a:r>
          </a:p>
          <a:p>
            <a:endParaRPr lang="en-US" sz="1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Desire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Expect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 to obey God</a:t>
            </a:r>
          </a:p>
        </p:txBody>
      </p:sp>
    </p:spTree>
    <p:extLst>
      <p:ext uri="{BB962C8B-B14F-4D97-AF65-F5344CB8AC3E}">
        <p14:creationId xmlns:p14="http://schemas.microsoft.com/office/powerpoint/2010/main" val="33891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There is a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battle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every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time I hear the word</a:t>
            </a:r>
          </a:p>
          <a:p>
            <a:endParaRPr lang="en-US" sz="1200" b="1" spc="200" dirty="0" smtClean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 to hear the Word, I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must</a:t>
            </a:r>
          </a:p>
          <a:p>
            <a:endParaRPr lang="en-US" sz="10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Desire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Expect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Prepare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Hear from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God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Determine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to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obey God</a:t>
            </a:r>
          </a:p>
        </p:txBody>
      </p:sp>
    </p:spTree>
    <p:extLst>
      <p:ext uri="{BB962C8B-B14F-4D97-AF65-F5344CB8AC3E}">
        <p14:creationId xmlns:p14="http://schemas.microsoft.com/office/powerpoint/2010/main" val="42453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5893" y="137832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Fruit of the Gospel is seen in ______________ 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30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5893" y="137832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Fruit of the Gospel is seen in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relationships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97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_________ the 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_______-_____ Character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 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355821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_______-_____ Character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 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5389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Christ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-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Like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Character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 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362331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Christ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-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Like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Character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Good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Works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206828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3810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Fruit is produced from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hearing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the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word.  </a:t>
            </a:r>
          </a:p>
          <a:p>
            <a:endParaRPr lang="en-US" sz="28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Christ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-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Like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Character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Good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Works</a:t>
            </a:r>
            <a:endParaRPr lang="en-US" sz="3200" b="1" u="sng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Witness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139951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360</Words>
  <Application>Microsoft Macintosh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81</cp:revision>
  <dcterms:created xsi:type="dcterms:W3CDTF">2009-01-23T02:45:09Z</dcterms:created>
  <dcterms:modified xsi:type="dcterms:W3CDTF">2019-11-07T15:10:15Z</dcterms:modified>
</cp:coreProperties>
</file>