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62" r:id="rId3"/>
    <p:sldId id="258" r:id="rId4"/>
    <p:sldId id="267" r:id="rId5"/>
    <p:sldId id="268" r:id="rId6"/>
    <p:sldId id="269" r:id="rId7"/>
    <p:sldId id="270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73" d="100"/>
          <a:sy n="73" d="100"/>
        </p:scale>
        <p:origin x="-35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8288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Lord Who </a:t>
            </a:r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Forgives</a:t>
            </a:r>
            <a:endParaRPr lang="en-US" sz="5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5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:17-26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81000" y="1447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__________ faith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fundamental 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question of 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_____ response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81000" y="1447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faith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fundamental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question of 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_____ response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3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81000" y="1447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faith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fundamental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need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question of 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_____ response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33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81000" y="1447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faith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fundamental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need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question of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authority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_____ response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97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381000" y="1447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persistent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faith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fundamental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need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question of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authority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wrong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response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28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75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69</cp:revision>
  <dcterms:created xsi:type="dcterms:W3CDTF">2009-01-23T02:45:09Z</dcterms:created>
  <dcterms:modified xsi:type="dcterms:W3CDTF">2019-07-17T14:33:14Z</dcterms:modified>
</cp:coreProperties>
</file>