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62" r:id="rId3"/>
    <p:sldId id="258" r:id="rId4"/>
    <p:sldId id="279" r:id="rId5"/>
    <p:sldId id="267" r:id="rId6"/>
    <p:sldId id="268" r:id="rId7"/>
    <p:sldId id="269" r:id="rId8"/>
    <p:sldId id="270" r:id="rId9"/>
    <p:sldId id="265" r:id="rId10"/>
    <p:sldId id="271" r:id="rId11"/>
    <p:sldId id="272" r:id="rId12"/>
    <p:sldId id="273" r:id="rId13"/>
    <p:sldId id="274" r:id="rId14"/>
    <p:sldId id="263" r:id="rId15"/>
    <p:sldId id="275" r:id="rId16"/>
    <p:sldId id="276" r:id="rId17"/>
    <p:sldId id="277" r:id="rId18"/>
    <p:sldId id="278" r:id="rId19"/>
    <p:sldId id="266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101" d="100"/>
          <a:sy n="101" d="100"/>
        </p:scale>
        <p:origin x="-2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8288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Promise Made,</a:t>
            </a:r>
          </a:p>
          <a:p>
            <a:pPr algn="ctr"/>
            <a:r>
              <a:rPr lang="en-US" sz="5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Promise Kept</a:t>
            </a:r>
            <a:endParaRPr lang="en-US" sz="5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1</a:t>
            </a:r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:67-80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purpose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salvation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saves us for _______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saves us for ________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saves us for ____________</a:t>
            </a:r>
          </a:p>
        </p:txBody>
      </p:sp>
    </p:spTree>
    <p:extLst>
      <p:ext uri="{BB962C8B-B14F-4D97-AF65-F5344CB8AC3E}">
        <p14:creationId xmlns:p14="http://schemas.microsoft.com/office/powerpoint/2010/main" val="299093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purpose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salvation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saves us for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saves us for ________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saves us for ____________</a:t>
            </a:r>
          </a:p>
        </p:txBody>
      </p:sp>
    </p:spTree>
    <p:extLst>
      <p:ext uri="{BB962C8B-B14F-4D97-AF65-F5344CB8AC3E}">
        <p14:creationId xmlns:p14="http://schemas.microsoft.com/office/powerpoint/2010/main" val="390940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purpose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salvation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saves us for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saves us for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holiness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saves us for ____________</a:t>
            </a:r>
          </a:p>
        </p:txBody>
      </p:sp>
    </p:spTree>
    <p:extLst>
      <p:ext uri="{BB962C8B-B14F-4D97-AF65-F5344CB8AC3E}">
        <p14:creationId xmlns:p14="http://schemas.microsoft.com/office/powerpoint/2010/main" val="348898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purpose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salvation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saves us for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worship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saves us for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holiness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saves us for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57410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____________ of salvation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know there is ___________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know there is ____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know there is _____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02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proclamation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salvation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know there is ___________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know there is ____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know there is _____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29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proclamation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salvation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know there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forgiveness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know there is ____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know there is _____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31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proclamation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salvation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know there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forgiveness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know there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hope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know there is _____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20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proclamation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salvation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know there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forgiveness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know there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hope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We know there 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peace</a:t>
            </a:r>
            <a:endParaRPr lang="en-US" sz="3200" b="1" u="sng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90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____ of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salvation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 our ___________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 our __________</a:t>
            </a:r>
          </a:p>
          <a:p>
            <a:pPr marL="457200" indent="-457200">
              <a:buFont typeface="Arial"/>
              <a:buChar char="•"/>
            </a:pP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By His _____</a:t>
            </a:r>
          </a:p>
          <a:p>
            <a:pPr marL="457200" indent="-457200">
              <a:buFont typeface="Arial"/>
              <a:buChar char="•"/>
            </a:pP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By His _____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29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plan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salvation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 our ___________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 our __________</a:t>
            </a:r>
          </a:p>
          <a:p>
            <a:pPr marL="457200" indent="-457200">
              <a:buFont typeface="Arial"/>
              <a:buChar char="•"/>
            </a:pP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By His _____</a:t>
            </a:r>
          </a:p>
          <a:p>
            <a:pPr marL="457200" indent="-457200">
              <a:buFont typeface="Arial"/>
              <a:buChar char="•"/>
            </a:pP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By His _____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05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plan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salvation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 our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redemption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 our __________</a:t>
            </a:r>
          </a:p>
          <a:p>
            <a:pPr marL="457200" indent="-457200">
              <a:buFont typeface="Arial"/>
              <a:buChar char="•"/>
            </a:pP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By His _____</a:t>
            </a:r>
          </a:p>
          <a:p>
            <a:pPr marL="457200" indent="-457200">
              <a:buFont typeface="Arial"/>
              <a:buChar char="•"/>
            </a:pP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By His _____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92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plan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salvation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 our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redemption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 our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salvation</a:t>
            </a:r>
          </a:p>
          <a:p>
            <a:pPr marL="457200" indent="-457200">
              <a:buFont typeface="Arial"/>
              <a:buChar char="•"/>
            </a:pP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By His _____</a:t>
            </a:r>
          </a:p>
          <a:p>
            <a:pPr marL="457200" indent="-457200">
              <a:buFont typeface="Arial"/>
              <a:buChar char="•"/>
            </a:pP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By His _____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61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plan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salvation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 our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redemption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 our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salvation</a:t>
            </a:r>
          </a:p>
          <a:p>
            <a:pPr marL="457200" indent="-457200">
              <a:buFont typeface="Arial"/>
              <a:buChar char="•"/>
            </a:pP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By His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power</a:t>
            </a:r>
          </a:p>
          <a:p>
            <a:pPr marL="457200" indent="-457200">
              <a:buFont typeface="Arial"/>
              <a:buChar char="•"/>
            </a:pP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By His _____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24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plan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salvation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 our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redemption</a:t>
            </a:r>
          </a:p>
          <a:p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For our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salvation</a:t>
            </a:r>
          </a:p>
          <a:p>
            <a:pPr marL="457200" indent="-457200">
              <a:buFont typeface="Arial"/>
              <a:buChar char="•"/>
            </a:pP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By His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power</a:t>
            </a:r>
          </a:p>
          <a:p>
            <a:pPr marL="457200" indent="-457200">
              <a:buFont typeface="Arial"/>
              <a:buChar char="•"/>
            </a:pP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By His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mercy</a:t>
            </a:r>
            <a:endParaRPr lang="en-US" sz="3200" b="1" u="sng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48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0" y="1447800"/>
            <a:ext cx="9144000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________ of salvation</a:t>
            </a:r>
            <a:endParaRPr lang="en-US" sz="3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saves us for _______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saves us for ________</a:t>
            </a:r>
          </a:p>
          <a:p>
            <a:pPr marL="457200" indent="-457200">
              <a:lnSpc>
                <a:spcPct val="200000"/>
              </a:lnSpc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 saves us for ____________</a:t>
            </a:r>
          </a:p>
        </p:txBody>
      </p:sp>
    </p:spTree>
    <p:extLst>
      <p:ext uri="{BB962C8B-B14F-4D97-AF65-F5344CB8AC3E}">
        <p14:creationId xmlns:p14="http://schemas.microsoft.com/office/powerpoint/2010/main" val="238712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297</Words>
  <Application>Microsoft Macintosh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Apple User</cp:lastModifiedBy>
  <cp:revision>57</cp:revision>
  <dcterms:created xsi:type="dcterms:W3CDTF">2009-01-23T02:45:09Z</dcterms:created>
  <dcterms:modified xsi:type="dcterms:W3CDTF">2019-02-05T19:59:06Z</dcterms:modified>
</cp:coreProperties>
</file>