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4" autoAdjust="0"/>
    <p:restoredTop sz="90929"/>
  </p:normalViewPr>
  <p:slideViewPr>
    <p:cSldViewPr>
      <p:cViewPr varScale="1">
        <p:scale>
          <a:sx n="78" d="100"/>
          <a:sy n="78" d="100"/>
        </p:scale>
        <p:origin x="21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82880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Heart 0f Worship</a:t>
            </a: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1:46-56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__________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_______</a:t>
            </a:r>
          </a:p>
        </p:txBody>
      </p:sp>
    </p:spTree>
    <p:extLst>
      <p:ext uri="{BB962C8B-B14F-4D97-AF65-F5344CB8AC3E}">
        <p14:creationId xmlns:p14="http://schemas.microsoft.com/office/powerpoint/2010/main" val="112329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scriptural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_______</a:t>
            </a:r>
          </a:p>
        </p:txBody>
      </p:sp>
    </p:spTree>
    <p:extLst>
      <p:ext uri="{BB962C8B-B14F-4D97-AF65-F5344CB8AC3E}">
        <p14:creationId xmlns:p14="http://schemas.microsoft.com/office/powerpoint/2010/main" val="408359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scriptural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internal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_______</a:t>
            </a:r>
          </a:p>
        </p:txBody>
      </p:sp>
    </p:spTree>
    <p:extLst>
      <p:ext uri="{BB962C8B-B14F-4D97-AF65-F5344CB8AC3E}">
        <p14:creationId xmlns:p14="http://schemas.microsoft.com/office/powerpoint/2010/main" val="152806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scriptural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internal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external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_______</a:t>
            </a:r>
          </a:p>
        </p:txBody>
      </p:sp>
    </p:spTree>
    <p:extLst>
      <p:ext uri="{BB962C8B-B14F-4D97-AF65-F5344CB8AC3E}">
        <p14:creationId xmlns:p14="http://schemas.microsoft.com/office/powerpoint/2010/main" val="9392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scriptural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internal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external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 is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natural</a:t>
            </a:r>
          </a:p>
        </p:txBody>
      </p:sp>
    </p:spTree>
    <p:extLst>
      <p:ext uri="{BB962C8B-B14F-4D97-AF65-F5344CB8AC3E}">
        <p14:creationId xmlns:p14="http://schemas.microsoft.com/office/powerpoint/2010/main" val="281135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66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Steve Davis</cp:lastModifiedBy>
  <cp:revision>54</cp:revision>
  <dcterms:created xsi:type="dcterms:W3CDTF">2009-01-23T02:45:09Z</dcterms:created>
  <dcterms:modified xsi:type="dcterms:W3CDTF">2019-01-22T03:39:36Z</dcterms:modified>
</cp:coreProperties>
</file>