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70" r:id="rId5"/>
    <p:sldId id="271" r:id="rId6"/>
    <p:sldId id="272" r:id="rId7"/>
    <p:sldId id="273" r:id="rId8"/>
    <p:sldId id="276" r:id="rId9"/>
    <p:sldId id="288" r:id="rId10"/>
    <p:sldId id="278" r:id="rId11"/>
    <p:sldId id="289" r:id="rId12"/>
    <p:sldId id="279" r:id="rId13"/>
    <p:sldId id="291" r:id="rId14"/>
    <p:sldId id="292" r:id="rId15"/>
    <p:sldId id="294" r:id="rId16"/>
    <p:sldId id="293" r:id="rId17"/>
    <p:sldId id="290" r:id="rId18"/>
    <p:sldId id="295" r:id="rId19"/>
    <p:sldId id="296" r:id="rId20"/>
    <p:sldId id="297" r:id="rId21"/>
    <p:sldId id="298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Hope:  The Full Armor of God</a:t>
            </a:r>
          </a:p>
          <a:p>
            <a:pPr algn="ctr"/>
            <a:r>
              <a:rPr lang="en-US" b="1" smtClean="0">
                <a:latin typeface="Arial"/>
                <a:cs typeface="Arial"/>
              </a:rPr>
              <a:t>Ephesians 6:10-20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Helmet of Salvation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put on the shield of faith by knowing I am </a:t>
            </a:r>
            <a:r>
              <a:rPr lang="en-US" sz="3200" dirty="0" smtClean="0">
                <a:latin typeface="Arial"/>
                <a:cs typeface="Arial"/>
              </a:rPr>
              <a:t>_____.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17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Helmet of Salvation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put on the shield of faith by knowing I am </a:t>
            </a:r>
            <a:r>
              <a:rPr lang="en-US" sz="3200" u="sng" dirty="0" smtClean="0">
                <a:latin typeface="Arial"/>
                <a:cs typeface="Arial"/>
              </a:rPr>
              <a:t>saved</a:t>
            </a:r>
            <a:r>
              <a:rPr lang="en-US" sz="3200" dirty="0" smtClean="0">
                <a:latin typeface="Arial"/>
                <a:cs typeface="Arial"/>
              </a:rPr>
              <a:t>.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46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use the word of God to fight </a:t>
            </a:r>
            <a:r>
              <a:rPr lang="en-US" sz="3200" dirty="0" smtClean="0">
                <a:latin typeface="Arial"/>
                <a:cs typeface="Arial"/>
              </a:rPr>
              <a:t>_________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 Romans </a:t>
            </a:r>
            <a:r>
              <a:rPr lang="en-US" sz="3200" dirty="0">
                <a:latin typeface="Arial"/>
                <a:cs typeface="Arial"/>
              </a:rPr>
              <a:t>12:18-21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_______ Philippians </a:t>
            </a:r>
            <a:r>
              <a:rPr lang="en-US" sz="3200" dirty="0">
                <a:latin typeface="Arial"/>
                <a:cs typeface="Arial"/>
              </a:rPr>
              <a:t>4:6-7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Psalm </a:t>
            </a:r>
            <a:r>
              <a:rPr lang="en-US" sz="3200" dirty="0">
                <a:latin typeface="Arial"/>
                <a:cs typeface="Arial"/>
              </a:rPr>
              <a:t>27:1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70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use the word of God to fight </a:t>
            </a:r>
            <a:r>
              <a:rPr lang="en-US" sz="3200" u="sng" dirty="0" smtClean="0">
                <a:latin typeface="Arial"/>
                <a:cs typeface="Arial"/>
              </a:rPr>
              <a:t>temptation</a:t>
            </a:r>
            <a:endParaRPr lang="en-US" sz="3200" u="sng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 Romans </a:t>
            </a:r>
            <a:r>
              <a:rPr lang="en-US" sz="3200" dirty="0">
                <a:latin typeface="Arial"/>
                <a:cs typeface="Arial"/>
              </a:rPr>
              <a:t>12:18-21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_______ Philippians </a:t>
            </a:r>
            <a:r>
              <a:rPr lang="en-US" sz="3200" dirty="0">
                <a:latin typeface="Arial"/>
                <a:cs typeface="Arial"/>
              </a:rPr>
              <a:t>4:6-7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Psalm </a:t>
            </a:r>
            <a:r>
              <a:rPr lang="en-US" sz="3200" dirty="0">
                <a:latin typeface="Arial"/>
                <a:cs typeface="Arial"/>
              </a:rPr>
              <a:t>27:1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38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use the word of God to fight </a:t>
            </a:r>
            <a:r>
              <a:rPr lang="en-US" sz="3200" u="sng" dirty="0" smtClean="0">
                <a:latin typeface="Arial"/>
                <a:cs typeface="Arial"/>
              </a:rPr>
              <a:t>temptation</a:t>
            </a:r>
            <a:endParaRPr lang="en-US" sz="3200" u="sng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Anger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12:18-21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_______ Philippians </a:t>
            </a:r>
            <a:r>
              <a:rPr lang="en-US" sz="3200" dirty="0">
                <a:latin typeface="Arial"/>
                <a:cs typeface="Arial"/>
              </a:rPr>
              <a:t>4:6-7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Psalm </a:t>
            </a:r>
            <a:r>
              <a:rPr lang="en-US" sz="3200" dirty="0">
                <a:latin typeface="Arial"/>
                <a:cs typeface="Arial"/>
              </a:rPr>
              <a:t>27:1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640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use the word of God to fight </a:t>
            </a:r>
            <a:r>
              <a:rPr lang="en-US" sz="3200" u="sng" dirty="0" smtClean="0">
                <a:latin typeface="Arial"/>
                <a:cs typeface="Arial"/>
              </a:rPr>
              <a:t>temptation</a:t>
            </a:r>
            <a:endParaRPr lang="en-US" sz="3200" u="sng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Anger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12:18-21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smtClean="0">
                <a:latin typeface="Arial"/>
                <a:cs typeface="Arial"/>
              </a:rPr>
              <a:t>Anxiety</a:t>
            </a:r>
            <a:r>
              <a:rPr lang="en-US" sz="320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Philippians </a:t>
            </a:r>
            <a:r>
              <a:rPr lang="en-US" sz="3200" dirty="0">
                <a:latin typeface="Arial"/>
                <a:cs typeface="Arial"/>
              </a:rPr>
              <a:t>4:6-7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Psalm </a:t>
            </a:r>
            <a:r>
              <a:rPr lang="en-US" sz="3200" dirty="0">
                <a:latin typeface="Arial"/>
                <a:cs typeface="Arial"/>
              </a:rPr>
              <a:t>27:1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122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use the word of God to fight </a:t>
            </a:r>
            <a:r>
              <a:rPr lang="en-US" sz="3200" u="sng" dirty="0" smtClean="0">
                <a:latin typeface="Arial"/>
                <a:cs typeface="Arial"/>
              </a:rPr>
              <a:t>temptation</a:t>
            </a:r>
            <a:endParaRPr lang="en-US" sz="3200" u="sng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Anger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12:18-21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Anxiety</a:t>
            </a:r>
            <a:r>
              <a:rPr lang="en-US" sz="3200" dirty="0" smtClean="0">
                <a:latin typeface="Arial"/>
                <a:cs typeface="Arial"/>
              </a:rPr>
              <a:t> Philippians </a:t>
            </a:r>
            <a:r>
              <a:rPr lang="en-US" sz="3200" dirty="0">
                <a:latin typeface="Arial"/>
                <a:cs typeface="Arial"/>
              </a:rPr>
              <a:t>4:6-7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Fear</a:t>
            </a:r>
            <a:r>
              <a:rPr lang="en-US" sz="3200" dirty="0" smtClean="0">
                <a:latin typeface="Arial"/>
                <a:cs typeface="Arial"/>
              </a:rPr>
              <a:t> Psalm </a:t>
            </a:r>
            <a:r>
              <a:rPr lang="en-US" sz="3200" dirty="0">
                <a:latin typeface="Arial"/>
                <a:cs typeface="Arial"/>
              </a:rPr>
              <a:t>27:1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259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 </a:t>
            </a:r>
          </a:p>
          <a:p>
            <a:r>
              <a:rPr lang="en-US" sz="3200" dirty="0" smtClean="0">
                <a:latin typeface="Arial"/>
                <a:cs typeface="Arial"/>
              </a:rPr>
              <a:t>________ Romans </a:t>
            </a:r>
            <a:r>
              <a:rPr lang="en-US" sz="3200" dirty="0">
                <a:latin typeface="Arial"/>
                <a:cs typeface="Arial"/>
              </a:rPr>
              <a:t>12:11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Job </a:t>
            </a:r>
            <a:r>
              <a:rPr lang="en-US" sz="3200" dirty="0">
                <a:latin typeface="Arial"/>
                <a:cs typeface="Arial"/>
              </a:rPr>
              <a:t>31:1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Isaiah </a:t>
            </a:r>
            <a:r>
              <a:rPr lang="en-US" sz="3200" dirty="0">
                <a:latin typeface="Arial"/>
                <a:cs typeface="Arial"/>
              </a:rPr>
              <a:t>66:2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The more scripture I know the more </a:t>
            </a:r>
            <a:r>
              <a:rPr lang="en-US" sz="3200" dirty="0" smtClean="0">
                <a:latin typeface="Arial"/>
                <a:cs typeface="Arial"/>
              </a:rPr>
              <a:t>_________ I </a:t>
            </a:r>
            <a:r>
              <a:rPr lang="en-US" sz="3200" dirty="0">
                <a:latin typeface="Arial"/>
                <a:cs typeface="Arial"/>
              </a:rPr>
              <a:t>am in battle.</a:t>
            </a:r>
          </a:p>
        </p:txBody>
      </p:sp>
    </p:spTree>
    <p:extLst>
      <p:ext uri="{BB962C8B-B14F-4D97-AF65-F5344CB8AC3E}">
        <p14:creationId xmlns:p14="http://schemas.microsoft.com/office/powerpoint/2010/main" val="323226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Laziness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Job </a:t>
            </a:r>
            <a:r>
              <a:rPr lang="en-US" sz="3200" dirty="0">
                <a:latin typeface="Arial"/>
                <a:cs typeface="Arial"/>
              </a:rPr>
              <a:t>31:1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Isaiah </a:t>
            </a:r>
            <a:r>
              <a:rPr lang="en-US" sz="3200" dirty="0">
                <a:latin typeface="Arial"/>
                <a:cs typeface="Arial"/>
              </a:rPr>
              <a:t>66:2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The more scripture I know the more </a:t>
            </a:r>
            <a:r>
              <a:rPr lang="en-US" sz="3200" dirty="0" smtClean="0">
                <a:latin typeface="Arial"/>
                <a:cs typeface="Arial"/>
              </a:rPr>
              <a:t>_________ I </a:t>
            </a:r>
            <a:r>
              <a:rPr lang="en-US" sz="3200" dirty="0">
                <a:latin typeface="Arial"/>
                <a:cs typeface="Arial"/>
              </a:rPr>
              <a:t>am in battle.</a:t>
            </a:r>
          </a:p>
        </p:txBody>
      </p:sp>
    </p:spTree>
    <p:extLst>
      <p:ext uri="{BB962C8B-B14F-4D97-AF65-F5344CB8AC3E}">
        <p14:creationId xmlns:p14="http://schemas.microsoft.com/office/powerpoint/2010/main" val="11648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Laziness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Lust</a:t>
            </a:r>
            <a:r>
              <a:rPr lang="en-US" sz="3200" dirty="0" smtClean="0">
                <a:latin typeface="Arial"/>
                <a:cs typeface="Arial"/>
              </a:rPr>
              <a:t> Job </a:t>
            </a:r>
            <a:r>
              <a:rPr lang="en-US" sz="3200" dirty="0">
                <a:latin typeface="Arial"/>
                <a:cs typeface="Arial"/>
              </a:rPr>
              <a:t>31:1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Isaiah </a:t>
            </a:r>
            <a:r>
              <a:rPr lang="en-US" sz="3200" dirty="0">
                <a:latin typeface="Arial"/>
                <a:cs typeface="Arial"/>
              </a:rPr>
              <a:t>66:2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The more scripture I know the more </a:t>
            </a:r>
            <a:r>
              <a:rPr lang="en-US" sz="3200" dirty="0" smtClean="0">
                <a:latin typeface="Arial"/>
                <a:cs typeface="Arial"/>
              </a:rPr>
              <a:t>_________ I </a:t>
            </a:r>
            <a:r>
              <a:rPr lang="en-US" sz="3200" dirty="0">
                <a:latin typeface="Arial"/>
                <a:cs typeface="Arial"/>
              </a:rPr>
              <a:t>am in battle.</a:t>
            </a:r>
          </a:p>
        </p:txBody>
      </p:sp>
    </p:spTree>
    <p:extLst>
      <p:ext uri="{BB962C8B-B14F-4D97-AF65-F5344CB8AC3E}">
        <p14:creationId xmlns:p14="http://schemas.microsoft.com/office/powerpoint/2010/main" val="420691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3101B5E-1743-477B-8BA7-1EF8C89D8798}"/>
              </a:ext>
            </a:extLst>
          </p:cNvPr>
          <p:cNvSpPr/>
          <p:nvPr/>
        </p:nvSpPr>
        <p:spPr>
          <a:xfrm rot="16200000">
            <a:off x="4526189" y="3412500"/>
            <a:ext cx="4113857" cy="948341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Laziness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Lust</a:t>
            </a:r>
            <a:r>
              <a:rPr lang="en-US" sz="3200" dirty="0" smtClean="0">
                <a:latin typeface="Arial"/>
                <a:cs typeface="Arial"/>
              </a:rPr>
              <a:t> Job </a:t>
            </a:r>
            <a:r>
              <a:rPr lang="en-US" sz="3200" dirty="0">
                <a:latin typeface="Arial"/>
                <a:cs typeface="Arial"/>
              </a:rPr>
              <a:t>31:1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Pride</a:t>
            </a:r>
            <a:r>
              <a:rPr lang="en-US" sz="3200" dirty="0" smtClean="0">
                <a:latin typeface="Arial"/>
                <a:cs typeface="Arial"/>
              </a:rPr>
              <a:t> Isaiah </a:t>
            </a:r>
            <a:r>
              <a:rPr lang="en-US" sz="3200" dirty="0">
                <a:latin typeface="Arial"/>
                <a:cs typeface="Arial"/>
              </a:rPr>
              <a:t>66:2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The more scripture I know the more </a:t>
            </a:r>
            <a:r>
              <a:rPr lang="en-US" sz="3200" dirty="0" smtClean="0">
                <a:latin typeface="Arial"/>
                <a:cs typeface="Arial"/>
              </a:rPr>
              <a:t>_________ I </a:t>
            </a:r>
            <a:r>
              <a:rPr lang="en-US" sz="3200" dirty="0">
                <a:latin typeface="Arial"/>
                <a:cs typeface="Arial"/>
              </a:rPr>
              <a:t>am in battle.</a:t>
            </a:r>
          </a:p>
        </p:txBody>
      </p:sp>
    </p:spTree>
    <p:extLst>
      <p:ext uri="{BB962C8B-B14F-4D97-AF65-F5344CB8AC3E}">
        <p14:creationId xmlns:p14="http://schemas.microsoft.com/office/powerpoint/2010/main" val="342587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Using the Sword of the Spirit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Laziness</a:t>
            </a:r>
            <a:r>
              <a:rPr lang="en-US" sz="3200" dirty="0" smtClean="0">
                <a:latin typeface="Arial"/>
                <a:cs typeface="Arial"/>
              </a:rPr>
              <a:t> Romans </a:t>
            </a:r>
            <a:r>
              <a:rPr lang="en-US" sz="3200" dirty="0">
                <a:latin typeface="Arial"/>
                <a:cs typeface="Arial"/>
              </a:rPr>
              <a:t>12:11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Lust</a:t>
            </a:r>
            <a:r>
              <a:rPr lang="en-US" sz="3200" dirty="0" smtClean="0">
                <a:latin typeface="Arial"/>
                <a:cs typeface="Arial"/>
              </a:rPr>
              <a:t> Job </a:t>
            </a:r>
            <a:r>
              <a:rPr lang="en-US" sz="3200" dirty="0">
                <a:latin typeface="Arial"/>
                <a:cs typeface="Arial"/>
              </a:rPr>
              <a:t>31:1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Pride</a:t>
            </a:r>
            <a:r>
              <a:rPr lang="en-US" sz="3200" dirty="0" smtClean="0">
                <a:latin typeface="Arial"/>
                <a:cs typeface="Arial"/>
              </a:rPr>
              <a:t> Isaiah </a:t>
            </a:r>
            <a:r>
              <a:rPr lang="en-US" sz="3200" dirty="0">
                <a:latin typeface="Arial"/>
                <a:cs typeface="Arial"/>
              </a:rPr>
              <a:t>66:2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The more scripture I know the more </a:t>
            </a:r>
            <a:r>
              <a:rPr lang="en-US" sz="3200" u="sng" dirty="0" smtClean="0">
                <a:latin typeface="Arial"/>
                <a:cs typeface="Arial"/>
              </a:rPr>
              <a:t>effective</a:t>
            </a:r>
            <a:r>
              <a:rPr lang="en-US" sz="3200" dirty="0" smtClean="0">
                <a:latin typeface="Arial"/>
                <a:cs typeface="Arial"/>
              </a:rPr>
              <a:t> I </a:t>
            </a:r>
            <a:r>
              <a:rPr lang="en-US" sz="3200" dirty="0">
                <a:latin typeface="Arial"/>
                <a:cs typeface="Arial"/>
              </a:rPr>
              <a:t>am in battle.</a:t>
            </a:r>
          </a:p>
        </p:txBody>
      </p:sp>
    </p:spTree>
    <p:extLst>
      <p:ext uri="{BB962C8B-B14F-4D97-AF65-F5344CB8AC3E}">
        <p14:creationId xmlns:p14="http://schemas.microsoft.com/office/powerpoint/2010/main" val="26880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10</a:t>
            </a:r>
            <a:r>
              <a:rPr lang="en-US" sz="3200" b="1" dirty="0">
                <a:latin typeface="Arial Black" panose="020B0A04020102020204" pitchFamily="34" charset="0"/>
              </a:rPr>
              <a:t> </a:t>
            </a:r>
            <a:r>
              <a:rPr lang="en-US" sz="3200" dirty="0">
                <a:latin typeface="Arial Black" panose="020B0A04020102020204" pitchFamily="34" charset="0"/>
              </a:rPr>
              <a:t>Finally, be strong in the Lord and in the strength of his might. </a:t>
            </a:r>
            <a:r>
              <a:rPr lang="en-US" sz="3200" b="1" baseline="30000" dirty="0">
                <a:latin typeface="Arial Black" panose="020B0A04020102020204" pitchFamily="34" charset="0"/>
              </a:rPr>
              <a:t>11</a:t>
            </a:r>
            <a:r>
              <a:rPr lang="en-US" sz="3200" b="1" dirty="0">
                <a:latin typeface="Arial Black" panose="020B0A04020102020204" pitchFamily="34" charset="0"/>
              </a:rPr>
              <a:t> Put on the whole armor of God, that you may be able to stand against the schemes of the devil. </a:t>
            </a:r>
            <a:r>
              <a:rPr lang="en-US" sz="3200" b="1" baseline="30000" dirty="0">
                <a:latin typeface="Arial Black" panose="020B0A04020102020204" pitchFamily="34" charset="0"/>
              </a:rPr>
              <a:t>12</a:t>
            </a:r>
            <a:r>
              <a:rPr lang="en-US" sz="3200" b="1" dirty="0">
                <a:latin typeface="Arial Black" panose="020B0A04020102020204" pitchFamily="34" charset="0"/>
              </a:rPr>
              <a:t> For we do not wrestle against flesh and blood, but against the rulers, against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 authorities, against the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cosmic powers over this present darkness, against the spiritual forces of evil in the heavenly places.  </a:t>
            </a:r>
            <a:r>
              <a:rPr lang="en-US" sz="3200" b="1" baseline="30000" dirty="0">
                <a:latin typeface="Arial Black" panose="020B0A04020102020204" pitchFamily="34" charset="0"/>
              </a:rPr>
              <a:t>13 </a:t>
            </a:r>
            <a:r>
              <a:rPr lang="en-US" sz="3200" b="1" dirty="0">
                <a:latin typeface="Arial Black" panose="020B0A04020102020204" pitchFamily="34" charset="0"/>
              </a:rPr>
              <a:t>Therefore take up the whole armor of God, that you may be able to withstand in the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evil day, and having done all,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to stand firm. 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1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14 </a:t>
            </a:r>
            <a:r>
              <a:rPr lang="en-US" sz="3200" b="1" dirty="0">
                <a:latin typeface="Arial Black" panose="020B0A04020102020204" pitchFamily="34" charset="0"/>
              </a:rPr>
              <a:t>Stand therefore, having fastened on the belt of truth, and having put on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the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breastplate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of</a:t>
            </a:r>
            <a:r>
              <a:rPr lang="en-US" sz="20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 righteousness </a:t>
            </a:r>
            <a:r>
              <a:rPr lang="en-US" sz="3200" b="1" baseline="30000" dirty="0">
                <a:latin typeface="Arial Black" panose="020B0A04020102020204" pitchFamily="34" charset="0"/>
              </a:rPr>
              <a:t>15</a:t>
            </a:r>
            <a:r>
              <a:rPr lang="en-US" sz="3200" b="1" dirty="0">
                <a:latin typeface="Arial Black" panose="020B0A04020102020204" pitchFamily="34" charset="0"/>
              </a:rPr>
              <a:t>and, as shoes for your feet, having put on the readiness given by the gospel of peace. </a:t>
            </a:r>
            <a:r>
              <a:rPr lang="en-US" sz="3200" b="1" baseline="30000" dirty="0">
                <a:latin typeface="Arial Black" panose="020B0A04020102020204" pitchFamily="34" charset="0"/>
              </a:rPr>
              <a:t>16 </a:t>
            </a:r>
            <a:r>
              <a:rPr lang="en-US" sz="3200" b="1" dirty="0">
                <a:latin typeface="Arial Black" panose="020B0A04020102020204" pitchFamily="34" charset="0"/>
              </a:rPr>
              <a:t>In all circumstances take up the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shield of faith, with which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3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you can extinguish all the flaming darts of the evil one; </a:t>
            </a:r>
            <a:r>
              <a:rPr lang="en-US" sz="3200" b="1" baseline="30000" dirty="0">
                <a:latin typeface="Arial Black" panose="020B0A04020102020204" pitchFamily="34" charset="0"/>
              </a:rPr>
              <a:t>17 </a:t>
            </a:r>
            <a:r>
              <a:rPr lang="en-US" sz="3200" b="1" dirty="0">
                <a:latin typeface="Arial Black" panose="020B0A04020102020204" pitchFamily="34" charset="0"/>
              </a:rPr>
              <a:t>and take the helmet of salvation, and the sword of the Spirit, which is the word of God, </a:t>
            </a:r>
            <a:r>
              <a:rPr lang="en-US" sz="3200" b="1" baseline="30000" dirty="0">
                <a:latin typeface="Arial Black" panose="020B0A04020102020204" pitchFamily="34" charset="0"/>
              </a:rPr>
              <a:t>18 </a:t>
            </a:r>
            <a:r>
              <a:rPr lang="en-US" sz="3200" b="1" dirty="0">
                <a:latin typeface="Arial Black" panose="020B0A04020102020204" pitchFamily="34" charset="0"/>
              </a:rPr>
              <a:t>praying at all times in the Spirit, with all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prayer and supplication. 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8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To that end, keep alert with all perseverance, making supplication for all the saints, </a:t>
            </a:r>
            <a:r>
              <a:rPr lang="en-US" sz="3200" b="1" baseline="30000" dirty="0">
                <a:latin typeface="Arial Black" panose="020B0A04020102020204" pitchFamily="34" charset="0"/>
              </a:rPr>
              <a:t>19 </a:t>
            </a:r>
            <a:r>
              <a:rPr lang="en-US" sz="3200" b="1" dirty="0">
                <a:latin typeface="Arial Black" panose="020B0A04020102020204" pitchFamily="34" charset="0"/>
              </a:rPr>
              <a:t>and also for me, that words may be given to me in opening</a:t>
            </a:r>
            <a:r>
              <a:rPr lang="en-US" sz="20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my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mouth</a:t>
            </a:r>
            <a:r>
              <a:rPr lang="en-US" sz="2400" b="1" dirty="0">
                <a:latin typeface="Arial Black" panose="020B0A04020102020204" pitchFamily="34" charset="0"/>
              </a:rPr>
              <a:t> </a:t>
            </a:r>
            <a:r>
              <a:rPr lang="en-US" sz="3200" b="1" dirty="0">
                <a:latin typeface="Arial Black" panose="020B0A04020102020204" pitchFamily="34" charset="0"/>
              </a:rPr>
              <a:t>boldly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to</a:t>
            </a:r>
            <a:r>
              <a:rPr lang="en-US" sz="16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proclaim the mystery of the gospel, </a:t>
            </a:r>
            <a:r>
              <a:rPr lang="en-US" sz="3200" b="1" baseline="30000" dirty="0">
                <a:latin typeface="Arial Black" panose="020B0A04020102020204" pitchFamily="34" charset="0"/>
              </a:rPr>
              <a:t>20 </a:t>
            </a:r>
            <a:r>
              <a:rPr lang="en-US" sz="3200" b="1" dirty="0">
                <a:latin typeface="Arial Black" panose="020B0A04020102020204" pitchFamily="34" charset="0"/>
              </a:rPr>
              <a:t>for which I am an ambassador in chains, that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I may declare it boldly, as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I ought to speak. 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8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82525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Picking up the Shield of Faith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pick up the shield of faith </a:t>
            </a:r>
            <a:r>
              <a:rPr lang="en-US" sz="3200" dirty="0" smtClean="0">
                <a:latin typeface="Arial"/>
                <a:cs typeface="Arial"/>
              </a:rPr>
              <a:t>by ________ God’s ___________.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29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Picking up the Shield of Faith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I pick up the shield of faith by </a:t>
            </a:r>
            <a:r>
              <a:rPr lang="en-US" sz="3200" u="sng" dirty="0" smtClean="0">
                <a:latin typeface="Arial"/>
                <a:cs typeface="Arial"/>
              </a:rPr>
              <a:t>trusting</a:t>
            </a:r>
            <a:r>
              <a:rPr lang="en-US" sz="3200" dirty="0" smtClean="0">
                <a:latin typeface="Arial"/>
                <a:cs typeface="Arial"/>
              </a:rPr>
              <a:t> God’s </a:t>
            </a:r>
            <a:r>
              <a:rPr lang="en-US" sz="3200" u="sng" dirty="0" smtClean="0">
                <a:latin typeface="Arial"/>
                <a:cs typeface="Arial"/>
              </a:rPr>
              <a:t>faithfulness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5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140</Words>
  <Application>Microsoft Macintosh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24</cp:revision>
  <dcterms:created xsi:type="dcterms:W3CDTF">2018-01-04T14:52:48Z</dcterms:created>
  <dcterms:modified xsi:type="dcterms:W3CDTF">2018-09-24T20:11:15Z</dcterms:modified>
</cp:coreProperties>
</file>