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9" r:id="rId5"/>
    <p:sldId id="26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0EF-C3E4-7C44-8B83-17D2F8BE0D4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96" y="0"/>
            <a:ext cx="5179356" cy="579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57426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By Faith Galatians 2:20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76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0"/>
            <a:ext cx="612648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52700" y="1651000"/>
            <a:ext cx="1155700" cy="3517900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7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376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Black"/>
                <a:cs typeface="Arial Black"/>
              </a:rPr>
              <a:t>Galatians 2:20</a:t>
            </a:r>
            <a:endParaRPr lang="en-US" sz="3600" b="1" dirty="0" smtClean="0">
              <a:latin typeface="Arial Black"/>
              <a:cs typeface="Arial Black"/>
            </a:endParaRPr>
          </a:p>
          <a:p>
            <a:endParaRPr lang="en-US" sz="1050" dirty="0">
              <a:latin typeface="Arial Black"/>
              <a:cs typeface="Arial Black"/>
            </a:endParaRPr>
          </a:p>
          <a:p>
            <a:r>
              <a:rPr lang="en-US" sz="3200" dirty="0">
                <a:latin typeface="Arial Black"/>
                <a:cs typeface="Arial Black"/>
              </a:rPr>
              <a:t>I have been crucified with Christ. It is no longer I who live, but Christ who lives in me. And the life I now live in the flesh I live by faith in the Son of God, who loved me and gave himself for me.</a:t>
            </a:r>
          </a:p>
        </p:txBody>
      </p:sp>
    </p:spTree>
    <p:extLst>
      <p:ext uri="{BB962C8B-B14F-4D97-AF65-F5344CB8AC3E}">
        <p14:creationId xmlns:p14="http://schemas.microsoft.com/office/powerpoint/2010/main" val="398300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______ </a:t>
            </a:r>
            <a:r>
              <a:rPr lang="en-US" sz="3200" dirty="0">
                <a:latin typeface="Arial Black"/>
                <a:cs typeface="Arial Black"/>
              </a:rPr>
              <a:t>is the most solid possible conviction and God given assurance of a future reality based solely on the word of God</a:t>
            </a:r>
          </a:p>
          <a:p>
            <a:r>
              <a:rPr lang="en-US" sz="3200" dirty="0">
                <a:latin typeface="Arial Black"/>
                <a:cs typeface="Arial Black"/>
              </a:rPr>
              <a:t> </a:t>
            </a:r>
          </a:p>
          <a:p>
            <a:r>
              <a:rPr lang="en-US" dirty="0">
                <a:latin typeface="Arial Black"/>
                <a:cs typeface="Arial Black"/>
              </a:rPr>
              <a:t> </a:t>
            </a:r>
            <a:endParaRPr lang="en-US" sz="2400" dirty="0">
              <a:latin typeface="Arial Black"/>
              <a:cs typeface="Arial Black"/>
            </a:endParaRPr>
          </a:p>
          <a:p>
            <a:r>
              <a:rPr lang="en-US" sz="3200" dirty="0">
                <a:latin typeface="Arial Black"/>
                <a:cs typeface="Arial Black"/>
              </a:rPr>
              <a:t>The evidence of faith is our </a:t>
            </a:r>
            <a:r>
              <a:rPr lang="en-US" sz="3200" dirty="0" smtClean="0">
                <a:latin typeface="Arial Black"/>
                <a:cs typeface="Arial Black"/>
              </a:rPr>
              <a:t>______________ </a:t>
            </a:r>
            <a:endParaRPr lang="en-US" sz="3200" dirty="0">
              <a:latin typeface="Arial Black"/>
              <a:cs typeface="Arial Black"/>
            </a:endParaRPr>
          </a:p>
          <a:p>
            <a:endParaRPr lang="en-US" sz="1600" dirty="0">
              <a:latin typeface="Arial Black"/>
              <a:cs typeface="Arial Black"/>
            </a:endParaRPr>
          </a:p>
          <a:p>
            <a:r>
              <a:rPr lang="en-US" sz="3200" dirty="0">
                <a:latin typeface="Arial Black"/>
                <a:cs typeface="Arial Black"/>
              </a:rPr>
              <a:t> </a:t>
            </a:r>
          </a:p>
          <a:p>
            <a:r>
              <a:rPr lang="en-US" sz="3200" dirty="0">
                <a:latin typeface="Arial Black"/>
                <a:cs typeface="Arial Black"/>
              </a:rPr>
              <a:t>Faith is the key to our </a:t>
            </a:r>
            <a:r>
              <a:rPr lang="en-US" sz="3200" dirty="0" smtClean="0">
                <a:latin typeface="Arial Black"/>
                <a:cs typeface="Arial Black"/>
              </a:rPr>
              <a:t>_________________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200" y="538717"/>
            <a:ext cx="26703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Faith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708" y="3753562"/>
            <a:ext cx="31594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faithfulness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200" y="5454890"/>
            <a:ext cx="34910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transformation</a:t>
            </a:r>
            <a:endParaRPr lang="en-US" sz="32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92379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The </a:t>
            </a:r>
            <a:r>
              <a:rPr lang="en-US" sz="3200" dirty="0">
                <a:latin typeface="Arial Black"/>
                <a:cs typeface="Arial Black"/>
              </a:rPr>
              <a:t>object of our faith is </a:t>
            </a:r>
            <a:r>
              <a:rPr lang="en-US" sz="3200" dirty="0" smtClean="0">
                <a:latin typeface="Arial Black"/>
                <a:cs typeface="Arial Black"/>
              </a:rPr>
              <a:t>_______</a:t>
            </a:r>
            <a:endParaRPr lang="en-US" sz="3200" dirty="0">
              <a:latin typeface="Arial Black"/>
              <a:cs typeface="Arial Black"/>
            </a:endParaRPr>
          </a:p>
          <a:p>
            <a:endParaRPr lang="en-US" sz="2800" dirty="0">
              <a:latin typeface="Arial Black"/>
              <a:cs typeface="Arial Black"/>
            </a:endParaRPr>
          </a:p>
          <a:p>
            <a:r>
              <a:rPr lang="en-US" sz="3200" dirty="0">
                <a:latin typeface="Arial Black"/>
                <a:cs typeface="Arial Black"/>
              </a:rPr>
              <a:t> </a:t>
            </a:r>
          </a:p>
          <a:p>
            <a:r>
              <a:rPr lang="en-US" sz="3200" dirty="0">
                <a:latin typeface="Arial Black"/>
                <a:cs typeface="Arial Black"/>
              </a:rPr>
              <a:t>The motive of our faith is </a:t>
            </a:r>
            <a:r>
              <a:rPr lang="en-US" sz="3200" dirty="0" smtClean="0">
                <a:latin typeface="Arial Black"/>
                <a:cs typeface="Arial Black"/>
              </a:rPr>
              <a:t>___________</a:t>
            </a:r>
            <a:endParaRPr lang="en-US" sz="3200" dirty="0">
              <a:latin typeface="Arial Black"/>
              <a:cs typeface="Arial Black"/>
            </a:endParaRPr>
          </a:p>
          <a:p>
            <a:r>
              <a:rPr lang="en-US" sz="3200" dirty="0">
                <a:latin typeface="Arial Black"/>
                <a:cs typeface="Arial Black"/>
              </a:rPr>
              <a:t> </a:t>
            </a:r>
          </a:p>
          <a:p>
            <a:r>
              <a:rPr lang="en-US" sz="3200" dirty="0">
                <a:latin typeface="Arial Black"/>
                <a:cs typeface="Arial Black"/>
              </a:rPr>
              <a:t> </a:t>
            </a:r>
          </a:p>
          <a:p>
            <a:r>
              <a:rPr lang="en-US" sz="3200" dirty="0">
                <a:latin typeface="Arial Black"/>
                <a:cs typeface="Arial Black"/>
              </a:rPr>
              <a:t>By faith, I believe that I have been </a:t>
            </a:r>
            <a:r>
              <a:rPr lang="en-US" sz="3200" dirty="0" smtClean="0">
                <a:latin typeface="Arial Black"/>
                <a:cs typeface="Arial Black"/>
              </a:rPr>
              <a:t>_______ </a:t>
            </a:r>
            <a:r>
              <a:rPr lang="en-US" sz="3200" dirty="0">
                <a:latin typeface="Arial Black"/>
                <a:cs typeface="Arial Black"/>
              </a:rPr>
              <a:t>with Christ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35308" y="530758"/>
            <a:ext cx="26703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Jesus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5008" y="1956648"/>
            <a:ext cx="31594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gratitude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782" y="3880090"/>
            <a:ext cx="34910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united</a:t>
            </a:r>
            <a:endParaRPr lang="en-US" sz="32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58134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733" y="29972"/>
            <a:ext cx="6102555" cy="6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95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Apple User</cp:lastModifiedBy>
  <cp:revision>8</cp:revision>
  <dcterms:created xsi:type="dcterms:W3CDTF">2018-01-04T14:52:48Z</dcterms:created>
  <dcterms:modified xsi:type="dcterms:W3CDTF">2018-04-10T16:28:46Z</dcterms:modified>
</cp:coreProperties>
</file>