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63" r:id="rId5"/>
    <p:sldId id="264" r:id="rId6"/>
    <p:sldId id="259"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59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26F0EF-C3E4-7C44-8B83-17D2F8BE0D4C}"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197994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6F0EF-C3E4-7C44-8B83-17D2F8BE0D4C}"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2010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6F0EF-C3E4-7C44-8B83-17D2F8BE0D4C}"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28443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6F0EF-C3E4-7C44-8B83-17D2F8BE0D4C}"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34966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26F0EF-C3E4-7C44-8B83-17D2F8BE0D4C}"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401676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26F0EF-C3E4-7C44-8B83-17D2F8BE0D4C}"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14385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26F0EF-C3E4-7C44-8B83-17D2F8BE0D4C}"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94957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26F0EF-C3E4-7C44-8B83-17D2F8BE0D4C}"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92749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6F0EF-C3E4-7C44-8B83-17D2F8BE0D4C}"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3945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26F0EF-C3E4-7C44-8B83-17D2F8BE0D4C}"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276425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26F0EF-C3E4-7C44-8B83-17D2F8BE0D4C}"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4BC6-38F1-D042-BA5D-8C5DB7B3190F}" type="slidenum">
              <a:rPr lang="en-US" smtClean="0"/>
              <a:t>‹#›</a:t>
            </a:fld>
            <a:endParaRPr lang="en-US"/>
          </a:p>
        </p:txBody>
      </p:sp>
    </p:spTree>
    <p:extLst>
      <p:ext uri="{BB962C8B-B14F-4D97-AF65-F5344CB8AC3E}">
        <p14:creationId xmlns:p14="http://schemas.microsoft.com/office/powerpoint/2010/main" val="389669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6F0EF-C3E4-7C44-8B83-17D2F8BE0D4C}" type="datetimeFigureOut">
              <a:rPr lang="en-US" smtClean="0"/>
              <a:t>2/19/2018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64BC6-38F1-D042-BA5D-8C5DB7B3190F}" type="slidenum">
              <a:rPr lang="en-US" smtClean="0"/>
              <a:t>‹#›</a:t>
            </a:fld>
            <a:endParaRPr lang="en-US"/>
          </a:p>
        </p:txBody>
      </p:sp>
    </p:spTree>
    <p:extLst>
      <p:ext uri="{BB962C8B-B14F-4D97-AF65-F5344CB8AC3E}">
        <p14:creationId xmlns:p14="http://schemas.microsoft.com/office/powerpoint/2010/main" val="402086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isciples Hou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0196" y="0"/>
            <a:ext cx="5179356" cy="5797787"/>
          </a:xfrm>
          <a:prstGeom prst="rect">
            <a:avLst/>
          </a:prstGeom>
        </p:spPr>
      </p:pic>
      <p:sp>
        <p:nvSpPr>
          <p:cNvPr id="8" name="TextBox 7"/>
          <p:cNvSpPr txBox="1"/>
          <p:nvPr/>
        </p:nvSpPr>
        <p:spPr>
          <a:xfrm>
            <a:off x="1" y="5742627"/>
            <a:ext cx="9144000" cy="646331"/>
          </a:xfrm>
          <a:prstGeom prst="rect">
            <a:avLst/>
          </a:prstGeom>
          <a:noFill/>
        </p:spPr>
        <p:txBody>
          <a:bodyPr wrap="square" rtlCol="0">
            <a:spAutoFit/>
          </a:bodyPr>
          <a:lstStyle/>
          <a:p>
            <a:pPr algn="ctr"/>
            <a:r>
              <a:rPr lang="en-US" b="1" dirty="0">
                <a:latin typeface="Arial"/>
                <a:cs typeface="Arial"/>
              </a:rPr>
              <a:t>Abiding in Christ Through Obedience</a:t>
            </a:r>
          </a:p>
          <a:p>
            <a:pPr algn="ctr"/>
            <a:r>
              <a:rPr lang="en-US" b="1" dirty="0">
                <a:latin typeface="Arial"/>
                <a:cs typeface="Arial"/>
              </a:rPr>
              <a:t>John 15:9-17</a:t>
            </a:r>
          </a:p>
        </p:txBody>
      </p:sp>
    </p:spTree>
    <p:extLst>
      <p:ext uri="{BB962C8B-B14F-4D97-AF65-F5344CB8AC3E}">
        <p14:creationId xmlns:p14="http://schemas.microsoft.com/office/powerpoint/2010/main" val="288176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Disciples House.png"/>
          <p:cNvPicPr>
            <a:picLocks noChangeAspect="1"/>
          </p:cNvPicPr>
          <p:nvPr/>
        </p:nvPicPr>
        <p:blipFill rotWithShape="1">
          <a:blip r:embed="rId2">
            <a:extLst>
              <a:ext uri="{28A0092B-C50C-407E-A947-70E740481C1C}">
                <a14:useLocalDpi xmlns:a14="http://schemas.microsoft.com/office/drawing/2010/main" val="0"/>
              </a:ext>
            </a:extLst>
          </a:blip>
          <a:srcRect t="2534" b="11768"/>
          <a:stretch/>
        </p:blipFill>
        <p:spPr>
          <a:xfrm>
            <a:off x="1333106" y="0"/>
            <a:ext cx="7148928" cy="6858001"/>
          </a:xfrm>
          <a:prstGeom prst="rect">
            <a:avLst/>
          </a:prstGeom>
        </p:spPr>
      </p:pic>
      <p:sp>
        <p:nvSpPr>
          <p:cNvPr id="3" name="Rectangle 2">
            <a:extLst>
              <a:ext uri="{FF2B5EF4-FFF2-40B4-BE49-F238E27FC236}">
                <a16:creationId xmlns:a16="http://schemas.microsoft.com/office/drawing/2014/main" id="{A3101B5E-1743-477B-8BA7-1EF8C89D8798}"/>
              </a:ext>
            </a:extLst>
          </p:cNvPr>
          <p:cNvSpPr/>
          <p:nvPr/>
        </p:nvSpPr>
        <p:spPr>
          <a:xfrm>
            <a:off x="1975556" y="5892800"/>
            <a:ext cx="5835338" cy="428978"/>
          </a:xfrm>
          <a:prstGeom prst="rect">
            <a:avLst/>
          </a:prstGeom>
          <a:solidFill>
            <a:srgbClr val="FFFF00">
              <a:alpha val="4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65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455340"/>
          </a:xfrm>
          <a:prstGeom prst="rect">
            <a:avLst/>
          </a:prstGeom>
          <a:noFill/>
        </p:spPr>
        <p:txBody>
          <a:bodyPr wrap="square" rtlCol="0">
            <a:spAutoFit/>
          </a:bodyPr>
          <a:lstStyle/>
          <a:p>
            <a:r>
              <a:rPr lang="en-US" sz="3200" b="1" dirty="0">
                <a:latin typeface="Arial"/>
                <a:cs typeface="Arial"/>
              </a:rPr>
              <a:t>John 15:9-17</a:t>
            </a:r>
          </a:p>
          <a:p>
            <a:endParaRPr lang="en-US" sz="1050" dirty="0"/>
          </a:p>
          <a:p>
            <a:endParaRPr lang="en-US" dirty="0"/>
          </a:p>
          <a:p>
            <a:r>
              <a:rPr lang="en-US" dirty="0"/>
              <a:t> </a:t>
            </a:r>
            <a:r>
              <a:rPr lang="en-US" sz="3200" b="1" baseline="30000" dirty="0">
                <a:latin typeface="Arial" panose="020B0604020202020204" pitchFamily="34" charset="0"/>
                <a:cs typeface="Arial" panose="020B0604020202020204" pitchFamily="34" charset="0"/>
              </a:rPr>
              <a:t>9 </a:t>
            </a:r>
            <a:r>
              <a:rPr lang="en-US" sz="3200" b="1" dirty="0">
                <a:latin typeface="Arial" panose="020B0604020202020204" pitchFamily="34" charset="0"/>
                <a:cs typeface="Arial" panose="020B0604020202020204" pitchFamily="34" charset="0"/>
              </a:rPr>
              <a:t>As the Father has loved me, so have I loved you. Abide in my love. </a:t>
            </a:r>
            <a:r>
              <a:rPr lang="en-US" sz="3200" b="1" baseline="30000" dirty="0">
                <a:latin typeface="Arial" panose="020B0604020202020204" pitchFamily="34" charset="0"/>
                <a:cs typeface="Arial" panose="020B0604020202020204" pitchFamily="34" charset="0"/>
              </a:rPr>
              <a:t>10 </a:t>
            </a:r>
            <a:r>
              <a:rPr lang="en-US" sz="3200" b="1" dirty="0">
                <a:latin typeface="Arial" panose="020B0604020202020204" pitchFamily="34" charset="0"/>
                <a:cs typeface="Arial" panose="020B0604020202020204" pitchFamily="34" charset="0"/>
              </a:rPr>
              <a:t>If you keep my commandments, you will abide in my love, just as I have kept my Father's commandments and abide in his love. </a:t>
            </a:r>
            <a:r>
              <a:rPr lang="en-US" sz="3200" b="1" baseline="30000" dirty="0">
                <a:latin typeface="Arial" panose="020B0604020202020204" pitchFamily="34" charset="0"/>
                <a:cs typeface="Arial" panose="020B0604020202020204" pitchFamily="34" charset="0"/>
              </a:rPr>
              <a:t>11 </a:t>
            </a:r>
            <a:r>
              <a:rPr lang="en-US" sz="3200" b="1" dirty="0">
                <a:latin typeface="Arial" panose="020B0604020202020204" pitchFamily="34" charset="0"/>
                <a:cs typeface="Arial" panose="020B0604020202020204" pitchFamily="34" charset="0"/>
              </a:rPr>
              <a:t>These things I have </a:t>
            </a:r>
          </a:p>
          <a:p>
            <a:r>
              <a:rPr lang="en-US" sz="3200" b="1" dirty="0">
                <a:latin typeface="Arial" panose="020B0604020202020204" pitchFamily="34" charset="0"/>
                <a:cs typeface="Arial" panose="020B0604020202020204" pitchFamily="34" charset="0"/>
              </a:rPr>
              <a:t>spoken to you, that my joy may</a:t>
            </a:r>
          </a:p>
          <a:p>
            <a:r>
              <a:rPr lang="en-US" sz="3200" b="1" dirty="0">
                <a:latin typeface="Arial" panose="020B0604020202020204" pitchFamily="34" charset="0"/>
                <a:cs typeface="Arial" panose="020B0604020202020204" pitchFamily="34" charset="0"/>
              </a:rPr>
              <a:t>be in you, and that your joy may</a:t>
            </a:r>
          </a:p>
          <a:p>
            <a:r>
              <a:rPr lang="en-US" sz="3200" b="1" dirty="0">
                <a:latin typeface="Arial" panose="020B0604020202020204" pitchFamily="34" charset="0"/>
                <a:cs typeface="Arial" panose="020B0604020202020204" pitchFamily="34" charset="0"/>
              </a:rPr>
              <a:t>be full.</a:t>
            </a:r>
          </a:p>
        </p:txBody>
      </p:sp>
    </p:spTree>
    <p:extLst>
      <p:ext uri="{BB962C8B-B14F-4D97-AF65-F5344CB8AC3E}">
        <p14:creationId xmlns:p14="http://schemas.microsoft.com/office/powerpoint/2010/main" val="398300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947782"/>
          </a:xfrm>
          <a:prstGeom prst="rect">
            <a:avLst/>
          </a:prstGeom>
          <a:noFill/>
        </p:spPr>
        <p:txBody>
          <a:bodyPr wrap="square" rtlCol="0">
            <a:spAutoFit/>
          </a:bodyPr>
          <a:lstStyle/>
          <a:p>
            <a:r>
              <a:rPr lang="en-US" sz="3200" b="1" dirty="0">
                <a:latin typeface="Arial"/>
                <a:cs typeface="Arial"/>
              </a:rPr>
              <a:t>John 15:9-17</a:t>
            </a:r>
          </a:p>
          <a:p>
            <a:endParaRPr lang="en-US" sz="1050" dirty="0"/>
          </a:p>
          <a:p>
            <a:endParaRPr lang="en-US" dirty="0"/>
          </a:p>
          <a:p>
            <a:r>
              <a:rPr lang="en-US" sz="3200" b="1" baseline="30000" dirty="0">
                <a:latin typeface="Arial" panose="020B0604020202020204" pitchFamily="34" charset="0"/>
                <a:cs typeface="Arial" panose="020B0604020202020204" pitchFamily="34" charset="0"/>
              </a:rPr>
              <a:t>12 </a:t>
            </a:r>
            <a:r>
              <a:rPr lang="en-US" sz="3200" b="1" dirty="0">
                <a:latin typeface="Arial" panose="020B0604020202020204" pitchFamily="34" charset="0"/>
                <a:cs typeface="Arial" panose="020B0604020202020204" pitchFamily="34" charset="0"/>
              </a:rPr>
              <a:t>“This is my commandment, that you love one another as I have loved you. </a:t>
            </a:r>
            <a:r>
              <a:rPr lang="en-US" sz="3200" b="1" baseline="30000" dirty="0">
                <a:latin typeface="Arial" panose="020B0604020202020204" pitchFamily="34" charset="0"/>
                <a:cs typeface="Arial" panose="020B0604020202020204" pitchFamily="34" charset="0"/>
              </a:rPr>
              <a:t>13 </a:t>
            </a:r>
            <a:r>
              <a:rPr lang="en-US" sz="3200" b="1" dirty="0">
                <a:latin typeface="Arial" panose="020B0604020202020204" pitchFamily="34" charset="0"/>
                <a:cs typeface="Arial" panose="020B0604020202020204" pitchFamily="34" charset="0"/>
              </a:rPr>
              <a:t>Greater love has no one than this, that someone lay down his life for his friends. </a:t>
            </a:r>
            <a:r>
              <a:rPr lang="en-US" sz="3200" b="1" baseline="30000" dirty="0">
                <a:latin typeface="Arial" panose="020B0604020202020204" pitchFamily="34" charset="0"/>
                <a:cs typeface="Arial" panose="020B0604020202020204" pitchFamily="34" charset="0"/>
              </a:rPr>
              <a:t>14 </a:t>
            </a:r>
            <a:r>
              <a:rPr lang="en-US" sz="3200" b="1" dirty="0">
                <a:latin typeface="Arial" panose="020B0604020202020204" pitchFamily="34" charset="0"/>
                <a:cs typeface="Arial" panose="020B0604020202020204" pitchFamily="34" charset="0"/>
              </a:rPr>
              <a:t>You are my friends if you do what I command you.</a:t>
            </a:r>
            <a:r>
              <a:rPr lang="en-US" sz="3200" b="1" baseline="30000" dirty="0">
                <a:latin typeface="Arial" panose="020B0604020202020204" pitchFamily="34" charset="0"/>
                <a:cs typeface="Arial" panose="020B0604020202020204" pitchFamily="34" charset="0"/>
              </a:rPr>
              <a:t>15 </a:t>
            </a:r>
            <a:r>
              <a:rPr lang="en-US" sz="3200" b="1" dirty="0">
                <a:latin typeface="Arial" panose="020B0604020202020204" pitchFamily="34" charset="0"/>
                <a:cs typeface="Arial" panose="020B0604020202020204" pitchFamily="34" charset="0"/>
              </a:rPr>
              <a:t>No longer</a:t>
            </a:r>
          </a:p>
          <a:p>
            <a:r>
              <a:rPr lang="en-US" sz="3200" b="1" dirty="0">
                <a:latin typeface="Arial" panose="020B0604020202020204" pitchFamily="34" charset="0"/>
                <a:cs typeface="Arial" panose="020B0604020202020204" pitchFamily="34" charset="0"/>
              </a:rPr>
              <a:t>do I call you servants, for the servant does not know what his</a:t>
            </a:r>
          </a:p>
          <a:p>
            <a:r>
              <a:rPr lang="en-US" sz="3200" b="1" dirty="0">
                <a:latin typeface="Arial" panose="020B0604020202020204" pitchFamily="34" charset="0"/>
                <a:cs typeface="Arial" panose="020B0604020202020204" pitchFamily="34" charset="0"/>
              </a:rPr>
              <a:t>master is doing; but I have called</a:t>
            </a:r>
          </a:p>
          <a:p>
            <a:r>
              <a:rPr lang="en-US" sz="3200" b="1" dirty="0">
                <a:latin typeface="Arial" panose="020B0604020202020204" pitchFamily="34" charset="0"/>
                <a:cs typeface="Arial" panose="020B0604020202020204" pitchFamily="34" charset="0"/>
              </a:rPr>
              <a:t>you friends, for all that I have</a:t>
            </a:r>
          </a:p>
        </p:txBody>
      </p:sp>
    </p:spTree>
    <p:extLst>
      <p:ext uri="{BB962C8B-B14F-4D97-AF65-F5344CB8AC3E}">
        <p14:creationId xmlns:p14="http://schemas.microsoft.com/office/powerpoint/2010/main" val="150124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52" y="505711"/>
            <a:ext cx="8103026" cy="5455340"/>
          </a:xfrm>
          <a:prstGeom prst="rect">
            <a:avLst/>
          </a:prstGeom>
          <a:noFill/>
        </p:spPr>
        <p:txBody>
          <a:bodyPr wrap="square" rtlCol="0">
            <a:spAutoFit/>
          </a:bodyPr>
          <a:lstStyle/>
          <a:p>
            <a:r>
              <a:rPr lang="en-US" sz="3200" b="1" dirty="0">
                <a:latin typeface="Arial"/>
                <a:cs typeface="Arial"/>
              </a:rPr>
              <a:t>John 15:9-17</a:t>
            </a:r>
          </a:p>
          <a:p>
            <a:endParaRPr lang="en-US" sz="1050" dirty="0"/>
          </a:p>
          <a:p>
            <a:endParaRPr lang="en-US" dirty="0"/>
          </a:p>
          <a:p>
            <a:r>
              <a:rPr lang="en-US" sz="3200" b="1" dirty="0">
                <a:latin typeface="Arial" panose="020B0604020202020204" pitchFamily="34" charset="0"/>
                <a:cs typeface="Arial" panose="020B0604020202020204" pitchFamily="34" charset="0"/>
              </a:rPr>
              <a:t>heard from my Father I have made known to you. </a:t>
            </a:r>
            <a:r>
              <a:rPr lang="en-US" sz="3200" b="1" baseline="30000" dirty="0">
                <a:latin typeface="Arial" panose="020B0604020202020204" pitchFamily="34" charset="0"/>
                <a:cs typeface="Arial" panose="020B0604020202020204" pitchFamily="34" charset="0"/>
              </a:rPr>
              <a:t>16 </a:t>
            </a:r>
            <a:r>
              <a:rPr lang="en-US" sz="3200" b="1" dirty="0">
                <a:latin typeface="Arial" panose="020B0604020202020204" pitchFamily="34" charset="0"/>
                <a:cs typeface="Arial" panose="020B0604020202020204" pitchFamily="34" charset="0"/>
              </a:rPr>
              <a:t>You did not choose me, but I chose you and appointed you that you should go and bear fruit and that your fruit should abide, so that whatever you ask the Father in my name, he may give it to you. </a:t>
            </a:r>
            <a:r>
              <a:rPr lang="en-US" sz="3200" b="1" baseline="30000" dirty="0">
                <a:latin typeface="Arial" panose="020B0604020202020204" pitchFamily="34" charset="0"/>
                <a:cs typeface="Arial" panose="020B0604020202020204" pitchFamily="34" charset="0"/>
              </a:rPr>
              <a:t>17 </a:t>
            </a:r>
            <a:r>
              <a:rPr lang="en-US" sz="3200" b="1" dirty="0">
                <a:latin typeface="Arial" panose="020B0604020202020204" pitchFamily="34" charset="0"/>
                <a:cs typeface="Arial" panose="020B0604020202020204" pitchFamily="34" charset="0"/>
              </a:rPr>
              <a:t>These things I</a:t>
            </a:r>
          </a:p>
          <a:p>
            <a:r>
              <a:rPr lang="en-US" sz="3200" b="1" dirty="0">
                <a:latin typeface="Arial" panose="020B0604020202020204" pitchFamily="34" charset="0"/>
                <a:cs typeface="Arial" panose="020B0604020202020204" pitchFamily="34" charset="0"/>
              </a:rPr>
              <a:t>command you, so that you will </a:t>
            </a:r>
          </a:p>
          <a:p>
            <a:r>
              <a:rPr lang="en-US" sz="3200" b="1" dirty="0">
                <a:latin typeface="Arial" panose="020B0604020202020204" pitchFamily="34" charset="0"/>
                <a:cs typeface="Arial" panose="020B0604020202020204" pitchFamily="34" charset="0"/>
              </a:rPr>
              <a:t>love one another.</a:t>
            </a:r>
          </a:p>
        </p:txBody>
      </p:sp>
    </p:spTree>
    <p:extLst>
      <p:ext uri="{BB962C8B-B14F-4D97-AF65-F5344CB8AC3E}">
        <p14:creationId xmlns:p14="http://schemas.microsoft.com/office/powerpoint/2010/main" val="969251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782" y="550663"/>
            <a:ext cx="8181696" cy="4524315"/>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The _____ of our obedience is His ____</a:t>
            </a:r>
          </a:p>
          <a:p>
            <a:endParaRPr lang="en-US" sz="3200" b="1" dirty="0">
              <a:latin typeface="Arial" panose="020B0604020202020204" pitchFamily="34" charset="0"/>
              <a:cs typeface="Arial" panose="020B0604020202020204" pitchFamily="34" charset="0"/>
            </a:endParaRPr>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The ____________ of our obedience is His _____</a:t>
            </a:r>
          </a:p>
          <a:p>
            <a:endParaRPr lang="en-US" sz="3200" b="1" dirty="0">
              <a:latin typeface="Arial" panose="020B0604020202020204" pitchFamily="34" charset="0"/>
              <a:cs typeface="Arial" panose="020B0604020202020204" pitchFamily="34" charset="0"/>
            </a:endParaRPr>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The _______ of our obedience is our</a:t>
            </a:r>
          </a:p>
          <a:p>
            <a:r>
              <a:rPr lang="en-US" sz="3200" b="1" dirty="0">
                <a:latin typeface="Arial" panose="020B0604020202020204" pitchFamily="34" charset="0"/>
                <a:cs typeface="Arial" panose="020B0604020202020204" pitchFamily="34" charset="0"/>
              </a:rPr>
              <a:t>______</a:t>
            </a:r>
          </a:p>
        </p:txBody>
      </p:sp>
      <p:sp>
        <p:nvSpPr>
          <p:cNvPr id="3" name="TextBox 2"/>
          <p:cNvSpPr txBox="1"/>
          <p:nvPr/>
        </p:nvSpPr>
        <p:spPr>
          <a:xfrm>
            <a:off x="1400472" y="550663"/>
            <a:ext cx="1164597" cy="584776"/>
          </a:xfrm>
          <a:prstGeom prst="rect">
            <a:avLst/>
          </a:prstGeom>
          <a:noFill/>
        </p:spPr>
        <p:txBody>
          <a:bodyPr wrap="square" rtlCol="0">
            <a:spAutoFit/>
          </a:bodyPr>
          <a:lstStyle/>
          <a:p>
            <a:r>
              <a:rPr lang="en-US" sz="3200" b="1" dirty="0">
                <a:latin typeface="Arial"/>
                <a:cs typeface="Arial"/>
              </a:rPr>
              <a:t>core</a:t>
            </a:r>
          </a:p>
        </p:txBody>
      </p:sp>
      <p:sp>
        <p:nvSpPr>
          <p:cNvPr id="4" name="TextBox 3"/>
          <p:cNvSpPr txBox="1"/>
          <p:nvPr/>
        </p:nvSpPr>
        <p:spPr>
          <a:xfrm>
            <a:off x="7136248" y="550662"/>
            <a:ext cx="3263263" cy="584775"/>
          </a:xfrm>
          <a:prstGeom prst="rect">
            <a:avLst/>
          </a:prstGeom>
          <a:noFill/>
        </p:spPr>
        <p:txBody>
          <a:bodyPr wrap="square" rtlCol="0">
            <a:spAutoFit/>
          </a:bodyPr>
          <a:lstStyle/>
          <a:p>
            <a:r>
              <a:rPr lang="en-US" sz="3200" b="1" dirty="0">
                <a:latin typeface="Arial"/>
                <a:cs typeface="Arial"/>
              </a:rPr>
              <a:t>love</a:t>
            </a:r>
          </a:p>
        </p:txBody>
      </p:sp>
      <p:sp>
        <p:nvSpPr>
          <p:cNvPr id="6" name="TextBox 5">
            <a:extLst>
              <a:ext uri="{FF2B5EF4-FFF2-40B4-BE49-F238E27FC236}">
                <a16:creationId xmlns:a16="http://schemas.microsoft.com/office/drawing/2014/main" id="{3D012320-2594-420B-B1B0-4F9173872FEC}"/>
              </a:ext>
            </a:extLst>
          </p:cNvPr>
          <p:cNvSpPr txBox="1"/>
          <p:nvPr/>
        </p:nvSpPr>
        <p:spPr>
          <a:xfrm>
            <a:off x="1329310" y="2018491"/>
            <a:ext cx="3174002" cy="584775"/>
          </a:xfrm>
          <a:prstGeom prst="rect">
            <a:avLst/>
          </a:prstGeom>
          <a:noFill/>
        </p:spPr>
        <p:txBody>
          <a:bodyPr wrap="square" rtlCol="0">
            <a:spAutoFit/>
          </a:bodyPr>
          <a:lstStyle/>
          <a:p>
            <a:r>
              <a:rPr lang="en-US" sz="3200" b="1" dirty="0">
                <a:latin typeface="Arial"/>
                <a:cs typeface="Arial"/>
              </a:rPr>
              <a:t>consequence</a:t>
            </a:r>
          </a:p>
        </p:txBody>
      </p:sp>
      <p:sp>
        <p:nvSpPr>
          <p:cNvPr id="8" name="TextBox 7">
            <a:extLst>
              <a:ext uri="{FF2B5EF4-FFF2-40B4-BE49-F238E27FC236}">
                <a16:creationId xmlns:a16="http://schemas.microsoft.com/office/drawing/2014/main" id="{7B6D88A4-B75A-426A-8433-AE1271E544A8}"/>
              </a:ext>
            </a:extLst>
          </p:cNvPr>
          <p:cNvSpPr txBox="1"/>
          <p:nvPr/>
        </p:nvSpPr>
        <p:spPr>
          <a:xfrm>
            <a:off x="1397997" y="2467812"/>
            <a:ext cx="3174003" cy="584775"/>
          </a:xfrm>
          <a:prstGeom prst="rect">
            <a:avLst/>
          </a:prstGeom>
          <a:noFill/>
        </p:spPr>
        <p:txBody>
          <a:bodyPr wrap="square" rtlCol="0">
            <a:spAutoFit/>
          </a:bodyPr>
          <a:lstStyle/>
          <a:p>
            <a:r>
              <a:rPr lang="en-US" sz="3200" b="1" dirty="0">
                <a:latin typeface="Arial"/>
                <a:cs typeface="Arial"/>
              </a:rPr>
              <a:t>joy</a:t>
            </a:r>
          </a:p>
        </p:txBody>
      </p:sp>
      <p:sp>
        <p:nvSpPr>
          <p:cNvPr id="7" name="TextBox 6">
            <a:extLst>
              <a:ext uri="{FF2B5EF4-FFF2-40B4-BE49-F238E27FC236}">
                <a16:creationId xmlns:a16="http://schemas.microsoft.com/office/drawing/2014/main" id="{5F182AE9-2911-4574-B9E3-9FA36C877A94}"/>
              </a:ext>
            </a:extLst>
          </p:cNvPr>
          <p:cNvSpPr txBox="1"/>
          <p:nvPr/>
        </p:nvSpPr>
        <p:spPr>
          <a:xfrm>
            <a:off x="1329310" y="3959981"/>
            <a:ext cx="3174002" cy="584775"/>
          </a:xfrm>
          <a:prstGeom prst="rect">
            <a:avLst/>
          </a:prstGeom>
          <a:noFill/>
        </p:spPr>
        <p:txBody>
          <a:bodyPr wrap="square" rtlCol="0">
            <a:spAutoFit/>
          </a:bodyPr>
          <a:lstStyle/>
          <a:p>
            <a:r>
              <a:rPr lang="en-US" sz="3200" b="1" dirty="0">
                <a:latin typeface="Arial"/>
                <a:cs typeface="Arial"/>
              </a:rPr>
              <a:t>content</a:t>
            </a:r>
          </a:p>
        </p:txBody>
      </p:sp>
      <p:sp>
        <p:nvSpPr>
          <p:cNvPr id="9" name="TextBox 8">
            <a:extLst>
              <a:ext uri="{FF2B5EF4-FFF2-40B4-BE49-F238E27FC236}">
                <a16:creationId xmlns:a16="http://schemas.microsoft.com/office/drawing/2014/main" id="{72AF6133-D857-4024-A651-657779E183D0}"/>
              </a:ext>
            </a:extLst>
          </p:cNvPr>
          <p:cNvSpPr txBox="1"/>
          <p:nvPr/>
        </p:nvSpPr>
        <p:spPr>
          <a:xfrm>
            <a:off x="600372" y="4449005"/>
            <a:ext cx="3174003" cy="584775"/>
          </a:xfrm>
          <a:prstGeom prst="rect">
            <a:avLst/>
          </a:prstGeom>
          <a:noFill/>
        </p:spPr>
        <p:txBody>
          <a:bodyPr wrap="square" rtlCol="0">
            <a:spAutoFit/>
          </a:bodyPr>
          <a:lstStyle/>
          <a:p>
            <a:r>
              <a:rPr lang="en-US" sz="3200" b="1" dirty="0">
                <a:latin typeface="Arial"/>
                <a:cs typeface="Arial"/>
              </a:rPr>
              <a:t>love</a:t>
            </a:r>
          </a:p>
        </p:txBody>
      </p:sp>
    </p:spTree>
    <p:extLst>
      <p:ext uri="{BB962C8B-B14F-4D97-AF65-F5344CB8AC3E}">
        <p14:creationId xmlns:p14="http://schemas.microsoft.com/office/powerpoint/2010/main" val="192379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Disciples Hou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911" y="0"/>
            <a:ext cx="6102555" cy="6831218"/>
          </a:xfrm>
          <a:prstGeom prst="rect">
            <a:avLst/>
          </a:prstGeom>
        </p:spPr>
      </p:pic>
    </p:spTree>
    <p:extLst>
      <p:ext uri="{BB962C8B-B14F-4D97-AF65-F5344CB8AC3E}">
        <p14:creationId xmlns:p14="http://schemas.microsoft.com/office/powerpoint/2010/main" val="2336822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834</TotalTime>
  <Words>48</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User</dc:creator>
  <cp:lastModifiedBy>Steve Davis</cp:lastModifiedBy>
  <cp:revision>11</cp:revision>
  <dcterms:created xsi:type="dcterms:W3CDTF">2018-01-04T14:52:48Z</dcterms:created>
  <dcterms:modified xsi:type="dcterms:W3CDTF">2018-02-20T00:35:06Z</dcterms:modified>
</cp:coreProperties>
</file>