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70" r:id="rId5"/>
    <p:sldId id="271" r:id="rId6"/>
    <p:sldId id="272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Davis" userId="acc3efcde9b3b4bf" providerId="LiveId" clId="{6C3859F3-E6DE-4386-97AD-4053551C8023}"/>
    <pc:docChg chg="addSld delSld modSld">
      <pc:chgData name="Steve Davis" userId="acc3efcde9b3b4bf" providerId="LiveId" clId="{6C3859F3-E6DE-4386-97AD-4053551C8023}" dt="2018-01-29T22:43:29.841" v="192"/>
      <pc:docMkLst>
        <pc:docMk/>
      </pc:docMkLst>
      <pc:sldChg chg="modSp">
        <pc:chgData name="Steve Davis" userId="acc3efcde9b3b4bf" providerId="LiveId" clId="{6C3859F3-E6DE-4386-97AD-4053551C8023}" dt="2018-01-29T15:29:36.360" v="37" actId="6549"/>
        <pc:sldMkLst>
          <pc:docMk/>
          <pc:sldMk cId="3983005233" sldId="257"/>
        </pc:sldMkLst>
        <pc:spChg chg="mod">
          <ac:chgData name="Steve Davis" userId="acc3efcde9b3b4bf" providerId="LiveId" clId="{6C3859F3-E6DE-4386-97AD-4053551C8023}" dt="2018-01-29T15:29:36.360" v="37" actId="6549"/>
          <ac:spMkLst>
            <pc:docMk/>
            <pc:sldMk cId="3983005233" sldId="257"/>
            <ac:spMk id="2" creationId="{00000000-0000-0000-0000-000000000000}"/>
          </ac:spMkLst>
        </pc:spChg>
      </pc:sldChg>
      <pc:sldChg chg="addSp modSp modAnim">
        <pc:chgData name="Steve Davis" userId="acc3efcde9b3b4bf" providerId="LiveId" clId="{6C3859F3-E6DE-4386-97AD-4053551C8023}" dt="2018-01-29T22:43:29.841" v="192"/>
        <pc:sldMkLst>
          <pc:docMk/>
          <pc:sldMk cId="1923794492" sldId="259"/>
        </pc:sldMkLst>
        <pc:spChg chg="mod">
          <ac:chgData name="Steve Davis" userId="acc3efcde9b3b4bf" providerId="LiveId" clId="{6C3859F3-E6DE-4386-97AD-4053551C8023}" dt="2018-01-29T22:42:51.681" v="189" actId="6549"/>
          <ac:spMkLst>
            <pc:docMk/>
            <pc:sldMk cId="1923794492" sldId="259"/>
            <ac:spMk id="2" creationId="{00000000-0000-0000-0000-000000000000}"/>
          </ac:spMkLst>
        </pc:spChg>
        <pc:spChg chg="mod">
          <ac:chgData name="Steve Davis" userId="acc3efcde9b3b4bf" providerId="LiveId" clId="{6C3859F3-E6DE-4386-97AD-4053551C8023}" dt="2018-01-29T22:39:28.915" v="89" actId="1076"/>
          <ac:spMkLst>
            <pc:docMk/>
            <pc:sldMk cId="1923794492" sldId="259"/>
            <ac:spMk id="3" creationId="{00000000-0000-0000-0000-000000000000}"/>
          </ac:spMkLst>
        </pc:spChg>
        <pc:spChg chg="mod">
          <ac:chgData name="Steve Davis" userId="acc3efcde9b3b4bf" providerId="LiveId" clId="{6C3859F3-E6DE-4386-97AD-4053551C8023}" dt="2018-01-29T22:40:27.344" v="118" actId="1035"/>
          <ac:spMkLst>
            <pc:docMk/>
            <pc:sldMk cId="1923794492" sldId="259"/>
            <ac:spMk id="4" creationId="{00000000-0000-0000-0000-000000000000}"/>
          </ac:spMkLst>
        </pc:spChg>
        <pc:spChg chg="mod">
          <ac:chgData name="Steve Davis" userId="acc3efcde9b3b4bf" providerId="LiveId" clId="{6C3859F3-E6DE-4386-97AD-4053551C8023}" dt="2018-01-29T22:40:44.599" v="124" actId="1076"/>
          <ac:spMkLst>
            <pc:docMk/>
            <pc:sldMk cId="1923794492" sldId="259"/>
            <ac:spMk id="5" creationId="{00000000-0000-0000-0000-000000000000}"/>
          </ac:spMkLst>
        </pc:spChg>
        <pc:spChg chg="mod">
          <ac:chgData name="Steve Davis" userId="acc3efcde9b3b4bf" providerId="LiveId" clId="{6C3859F3-E6DE-4386-97AD-4053551C8023}" dt="2018-01-29T22:41:23.476" v="144" actId="1037"/>
          <ac:spMkLst>
            <pc:docMk/>
            <pc:sldMk cId="1923794492" sldId="259"/>
            <ac:spMk id="6" creationId="{3D012320-2594-420B-B1B0-4F9173872FEC}"/>
          </ac:spMkLst>
        </pc:spChg>
        <pc:spChg chg="mod">
          <ac:chgData name="Steve Davis" userId="acc3efcde9b3b4bf" providerId="LiveId" clId="{6C3859F3-E6DE-4386-97AD-4053551C8023}" dt="2018-01-29T22:41:32.525" v="150" actId="1076"/>
          <ac:spMkLst>
            <pc:docMk/>
            <pc:sldMk cId="1923794492" sldId="259"/>
            <ac:spMk id="7" creationId="{F2F87C06-7E7A-443E-9B3E-C6D76A9C6B7C}"/>
          </ac:spMkLst>
        </pc:spChg>
        <pc:spChg chg="mod">
          <ac:chgData name="Steve Davis" userId="acc3efcde9b3b4bf" providerId="LiveId" clId="{6C3859F3-E6DE-4386-97AD-4053551C8023}" dt="2018-01-29T22:42:01.659" v="169" actId="1076"/>
          <ac:spMkLst>
            <pc:docMk/>
            <pc:sldMk cId="1923794492" sldId="259"/>
            <ac:spMk id="8" creationId="{7B6D88A4-B75A-426A-8433-AE1271E544A8}"/>
          </ac:spMkLst>
        </pc:spChg>
        <pc:spChg chg="add mod">
          <ac:chgData name="Steve Davis" userId="acc3efcde9b3b4bf" providerId="LiveId" clId="{6C3859F3-E6DE-4386-97AD-4053551C8023}" dt="2018-01-29T22:42:34.597" v="183" actId="20577"/>
          <ac:spMkLst>
            <pc:docMk/>
            <pc:sldMk cId="1923794492" sldId="259"/>
            <ac:spMk id="9" creationId="{C4BE6445-3450-4E85-B2F1-0E41798DB981}"/>
          </ac:spMkLst>
        </pc:spChg>
      </pc:sldChg>
      <pc:sldChg chg="modSp">
        <pc:chgData name="Steve Davis" userId="acc3efcde9b3b4bf" providerId="LiveId" clId="{6C3859F3-E6DE-4386-97AD-4053551C8023}" dt="2018-01-29T22:38:31.407" v="72" actId="1076"/>
        <pc:sldMkLst>
          <pc:docMk/>
          <pc:sldMk cId="2336822363" sldId="262"/>
        </pc:sldMkLst>
        <pc:picChg chg="mod">
          <ac:chgData name="Steve Davis" userId="acc3efcde9b3b4bf" providerId="LiveId" clId="{6C3859F3-E6DE-4386-97AD-4053551C8023}" dt="2018-01-29T22:38:31.407" v="72" actId="1076"/>
          <ac:picMkLst>
            <pc:docMk/>
            <pc:sldMk cId="2336822363" sldId="262"/>
            <ac:picMk id="2" creationId="{00000000-0000-0000-0000-000000000000}"/>
          </ac:picMkLst>
        </pc:picChg>
      </pc:sldChg>
      <pc:sldChg chg="del">
        <pc:chgData name="Steve Davis" userId="acc3efcde9b3b4bf" providerId="LiveId" clId="{6C3859F3-E6DE-4386-97AD-4053551C8023}" dt="2018-01-29T15:29:25.098" v="34" actId="2696"/>
        <pc:sldMkLst>
          <pc:docMk/>
          <pc:sldMk cId="497324948" sldId="266"/>
        </pc:sldMkLst>
      </pc:sldChg>
      <pc:sldChg chg="del">
        <pc:chgData name="Steve Davis" userId="acc3efcde9b3b4bf" providerId="LiveId" clId="{6C3859F3-E6DE-4386-97AD-4053551C8023}" dt="2018-01-29T15:29:26" v="35" actId="2696"/>
        <pc:sldMkLst>
          <pc:docMk/>
          <pc:sldMk cId="902459149" sldId="267"/>
        </pc:sldMkLst>
      </pc:sldChg>
      <pc:sldChg chg="del">
        <pc:chgData name="Steve Davis" userId="acc3efcde9b3b4bf" providerId="LiveId" clId="{6C3859F3-E6DE-4386-97AD-4053551C8023}" dt="2018-01-29T22:38:18.472" v="70" actId="2696"/>
        <pc:sldMkLst>
          <pc:docMk/>
          <pc:sldMk cId="2599385011" sldId="268"/>
        </pc:sldMkLst>
      </pc:sldChg>
      <pc:sldChg chg="del">
        <pc:chgData name="Steve Davis" userId="acc3efcde9b3b4bf" providerId="LiveId" clId="{6C3859F3-E6DE-4386-97AD-4053551C8023}" dt="2018-01-29T22:38:20.513" v="71" actId="2696"/>
        <pc:sldMkLst>
          <pc:docMk/>
          <pc:sldMk cId="3247201041" sldId="269"/>
        </pc:sldMkLst>
      </pc:sldChg>
      <pc:sldChg chg="modSp add">
        <pc:chgData name="Steve Davis" userId="acc3efcde9b3b4bf" providerId="LiveId" clId="{6C3859F3-E6DE-4386-97AD-4053551C8023}" dt="2018-01-29T15:31:31.766" v="56" actId="6549"/>
        <pc:sldMkLst>
          <pc:docMk/>
          <pc:sldMk cId="1371218387" sldId="270"/>
        </pc:sldMkLst>
        <pc:spChg chg="mod">
          <ac:chgData name="Steve Davis" userId="acc3efcde9b3b4bf" providerId="LiveId" clId="{6C3859F3-E6DE-4386-97AD-4053551C8023}" dt="2018-01-29T15:31:31.766" v="56" actId="6549"/>
          <ac:spMkLst>
            <pc:docMk/>
            <pc:sldMk cId="1371218387" sldId="270"/>
            <ac:spMk id="2" creationId="{00000000-0000-0000-0000-000000000000}"/>
          </ac:spMkLst>
        </pc:spChg>
      </pc:sldChg>
      <pc:sldChg chg="modSp add">
        <pc:chgData name="Steve Davis" userId="acc3efcde9b3b4bf" providerId="LiveId" clId="{6C3859F3-E6DE-4386-97AD-4053551C8023}" dt="2018-01-29T15:32:45.858" v="65" actId="20577"/>
        <pc:sldMkLst>
          <pc:docMk/>
          <pc:sldMk cId="3044478480" sldId="271"/>
        </pc:sldMkLst>
        <pc:spChg chg="mod">
          <ac:chgData name="Steve Davis" userId="acc3efcde9b3b4bf" providerId="LiveId" clId="{6C3859F3-E6DE-4386-97AD-4053551C8023}" dt="2018-01-29T15:32:45.858" v="65" actId="20577"/>
          <ac:spMkLst>
            <pc:docMk/>
            <pc:sldMk cId="3044478480" sldId="271"/>
            <ac:spMk id="2" creationId="{00000000-0000-0000-0000-000000000000}"/>
          </ac:spMkLst>
        </pc:spChg>
      </pc:sldChg>
      <pc:sldChg chg="modSp add">
        <pc:chgData name="Steve Davis" userId="acc3efcde9b3b4bf" providerId="LiveId" clId="{6C3859F3-E6DE-4386-97AD-4053551C8023}" dt="2018-01-29T15:32:57.227" v="69" actId="20577"/>
        <pc:sldMkLst>
          <pc:docMk/>
          <pc:sldMk cId="4292851891" sldId="272"/>
        </pc:sldMkLst>
        <pc:spChg chg="mod">
          <ac:chgData name="Steve Davis" userId="acc3efcde9b3b4bf" providerId="LiveId" clId="{6C3859F3-E6DE-4386-97AD-4053551C8023}" dt="2018-01-29T15:32:57.227" v="69" actId="20577"/>
          <ac:spMkLst>
            <pc:docMk/>
            <pc:sldMk cId="4292851891" sldId="272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0EF-C3E4-7C44-8B83-17D2F8BE0D4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96" y="0"/>
            <a:ext cx="5179356" cy="579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57426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/>
                <a:cs typeface="Arial"/>
              </a:rPr>
              <a:t>Who is Jesus?</a:t>
            </a:r>
          </a:p>
          <a:p>
            <a:pPr algn="ctr"/>
            <a:r>
              <a:rPr lang="en-US" b="1" dirty="0">
                <a:latin typeface="Arial"/>
                <a:cs typeface="Arial"/>
              </a:rPr>
              <a:t>Revelation 1:12-20</a:t>
            </a:r>
          </a:p>
        </p:txBody>
      </p:sp>
    </p:spTree>
    <p:extLst>
      <p:ext uri="{BB962C8B-B14F-4D97-AF65-F5344CB8AC3E}">
        <p14:creationId xmlns:p14="http://schemas.microsoft.com/office/powerpoint/2010/main" val="288176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" b="11768"/>
          <a:stretch/>
        </p:blipFill>
        <p:spPr>
          <a:xfrm>
            <a:off x="1333106" y="0"/>
            <a:ext cx="7148928" cy="68580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3101B5E-1743-477B-8BA7-1EF8C89D8798}"/>
              </a:ext>
            </a:extLst>
          </p:cNvPr>
          <p:cNvSpPr/>
          <p:nvPr/>
        </p:nvSpPr>
        <p:spPr>
          <a:xfrm>
            <a:off x="1975556" y="5892800"/>
            <a:ext cx="5835338" cy="428978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2 Timothy 3:10-17</a:t>
            </a:r>
          </a:p>
          <a:p>
            <a:endParaRPr lang="en-US" sz="1050" dirty="0"/>
          </a:p>
          <a:p>
            <a:endParaRPr lang="en-US" dirty="0"/>
          </a:p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You, however, have followed my teaching, my conduct, my aim in life, my faith, my patience, my love, my steadfastness, 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my persecutions and sufferings that happened to me at Antioch, at Iconium, and at Lystra—which persecutions I endured;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yet from them all the Lord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rescued me. </a:t>
            </a:r>
          </a:p>
        </p:txBody>
      </p:sp>
    </p:spTree>
    <p:extLst>
      <p:ext uri="{BB962C8B-B14F-4D97-AF65-F5344CB8AC3E}">
        <p14:creationId xmlns:p14="http://schemas.microsoft.com/office/powerpoint/2010/main" val="398300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2 Timothy 3:10-17</a:t>
            </a:r>
          </a:p>
          <a:p>
            <a:endParaRPr lang="en-US" sz="1050" dirty="0"/>
          </a:p>
          <a:p>
            <a:endParaRPr lang="en-US" dirty="0"/>
          </a:p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Indeed, all who desire to live a godly life in Christ Jesus will be persecuted, 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while evil people and impostors will go on from bad to worse, deceiving and being deceived. 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But as for you, continue in what you have learned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and have firmly believed, knowing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from whom you learned it </a:t>
            </a:r>
          </a:p>
        </p:txBody>
      </p:sp>
    </p:spTree>
    <p:extLst>
      <p:ext uri="{BB962C8B-B14F-4D97-AF65-F5344CB8AC3E}">
        <p14:creationId xmlns:p14="http://schemas.microsoft.com/office/powerpoint/2010/main" val="137121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2 Timothy 3:10-17</a:t>
            </a:r>
          </a:p>
          <a:p>
            <a:endParaRPr lang="en-US" sz="1050" dirty="0"/>
          </a:p>
          <a:p>
            <a:endParaRPr lang="en-US" dirty="0"/>
          </a:p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and how from childhood you have been acquainted with the sacred writings, which are able to make you wise for salvation through faith in Christ Jesus. 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All Scripture is breathed out by God and profitable for teaching, for reproof, for correction, and for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training in righteousness, </a:t>
            </a:r>
          </a:p>
        </p:txBody>
      </p:sp>
    </p:spTree>
    <p:extLst>
      <p:ext uri="{BB962C8B-B14F-4D97-AF65-F5344CB8AC3E}">
        <p14:creationId xmlns:p14="http://schemas.microsoft.com/office/powerpoint/2010/main" val="3044478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2 Timothy 3:10-17</a:t>
            </a:r>
          </a:p>
          <a:p>
            <a:endParaRPr lang="en-US" sz="1050" dirty="0"/>
          </a:p>
          <a:p>
            <a:endParaRPr lang="en-US" dirty="0"/>
          </a:p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that the man of God may be complete, equipped for every good work.  </a:t>
            </a:r>
          </a:p>
        </p:txBody>
      </p:sp>
    </p:spTree>
    <p:extLst>
      <p:ext uri="{BB962C8B-B14F-4D97-AF65-F5344CB8AC3E}">
        <p14:creationId xmlns:p14="http://schemas.microsoft.com/office/powerpoint/2010/main" val="429285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To Abide in Christ is to remain in His _____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By following the ________ of _______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By being _______ as a _____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By __________ in the _____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0782" y="1011435"/>
            <a:ext cx="32632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word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7912" y="2489650"/>
            <a:ext cx="19085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5774" y="2489650"/>
            <a:ext cx="29382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others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012320-2594-420B-B1B0-4F9173872FEC}"/>
              </a:ext>
            </a:extLst>
          </p:cNvPr>
          <p:cNvSpPr txBox="1"/>
          <p:nvPr/>
        </p:nvSpPr>
        <p:spPr>
          <a:xfrm>
            <a:off x="2350499" y="3491187"/>
            <a:ext cx="29382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trained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F87C06-7E7A-443E-9B3E-C6D76A9C6B7C}"/>
              </a:ext>
            </a:extLst>
          </p:cNvPr>
          <p:cNvSpPr txBox="1"/>
          <p:nvPr/>
        </p:nvSpPr>
        <p:spPr>
          <a:xfrm>
            <a:off x="4897316" y="3491187"/>
            <a:ext cx="32632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child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6D88A4-B75A-426A-8433-AE1271E544A8}"/>
              </a:ext>
            </a:extLst>
          </p:cNvPr>
          <p:cNvSpPr txBox="1"/>
          <p:nvPr/>
        </p:nvSpPr>
        <p:spPr>
          <a:xfrm>
            <a:off x="1091908" y="4428638"/>
            <a:ext cx="3174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continuing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BE6445-3450-4E85-B2F1-0E41798DB981}"/>
              </a:ext>
            </a:extLst>
          </p:cNvPr>
          <p:cNvSpPr txBox="1"/>
          <p:nvPr/>
        </p:nvSpPr>
        <p:spPr>
          <a:xfrm>
            <a:off x="4710148" y="4419636"/>
            <a:ext cx="3174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192379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11" y="0"/>
            <a:ext cx="6102555" cy="6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40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Steve Davis</cp:lastModifiedBy>
  <cp:revision>8</cp:revision>
  <dcterms:created xsi:type="dcterms:W3CDTF">2018-01-04T14:52:48Z</dcterms:created>
  <dcterms:modified xsi:type="dcterms:W3CDTF">2018-01-29T22:43:40Z</dcterms:modified>
</cp:coreProperties>
</file>