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59" r:id="rId6"/>
    <p:sldId id="265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4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6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7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9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5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9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F0EF-C3E4-7C44-8B83-17D2F8BE0D4C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6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196" y="0"/>
            <a:ext cx="5179356" cy="57977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574262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Who is Jesus Part 2 2 Corinthians 5:16-21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1761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6163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2 Corinthians 5:16-21</a:t>
            </a:r>
            <a:endParaRPr lang="en-US" sz="3200" b="1" dirty="0" smtClean="0">
              <a:latin typeface="Arial"/>
              <a:cs typeface="Arial"/>
            </a:endParaRPr>
          </a:p>
          <a:p>
            <a:endParaRPr lang="en-US" sz="1050" dirty="0"/>
          </a:p>
          <a:p>
            <a:r>
              <a:rPr lang="en-US" sz="3200" b="1" baseline="30000" dirty="0">
                <a:latin typeface="Arial"/>
                <a:cs typeface="Arial"/>
              </a:rPr>
              <a:t>16 </a:t>
            </a:r>
            <a:r>
              <a:rPr lang="en-US" sz="3200" b="1" dirty="0">
                <a:latin typeface="Arial"/>
                <a:cs typeface="Arial"/>
              </a:rPr>
              <a:t>From now on, therefore, we regard no one according to the flesh. Even though we once regarded Christ according to the flesh, we regard him thus no longer.</a:t>
            </a:r>
            <a:r>
              <a:rPr lang="en-US" sz="3200" b="1" baseline="30000" dirty="0">
                <a:latin typeface="Arial"/>
                <a:cs typeface="Arial"/>
              </a:rPr>
              <a:t>17 </a:t>
            </a:r>
            <a:r>
              <a:rPr lang="en-US" sz="3200" b="1" dirty="0">
                <a:latin typeface="Arial"/>
                <a:cs typeface="Arial"/>
              </a:rPr>
              <a:t>Therefore, if anyone is in Christ, he is a new creation. The old has passed away; behold, the new has come. </a:t>
            </a:r>
            <a:endParaRPr lang="en-US" sz="3200" b="1" dirty="0" smtClean="0">
              <a:latin typeface="Arial"/>
              <a:cs typeface="Arial"/>
            </a:endParaRPr>
          </a:p>
          <a:p>
            <a:r>
              <a:rPr lang="en-US" sz="3200" b="1" baseline="30000" dirty="0" smtClean="0">
                <a:latin typeface="Arial"/>
                <a:cs typeface="Arial"/>
              </a:rPr>
              <a:t>18</a:t>
            </a:r>
            <a:r>
              <a:rPr lang="en-US" sz="3200" b="1" baseline="30000" dirty="0">
                <a:latin typeface="Arial"/>
                <a:cs typeface="Arial"/>
              </a:rPr>
              <a:t> </a:t>
            </a:r>
            <a:r>
              <a:rPr lang="en-US" sz="3200" b="1" dirty="0">
                <a:latin typeface="Arial"/>
                <a:cs typeface="Arial"/>
              </a:rPr>
              <a:t>All this is from God, </a:t>
            </a:r>
            <a:r>
              <a:rPr lang="en-US" sz="3200" b="1" dirty="0" smtClean="0">
                <a:latin typeface="Arial"/>
                <a:cs typeface="Arial"/>
              </a:rPr>
              <a:t>who</a:t>
            </a:r>
          </a:p>
          <a:p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through Christ reconciled us </a:t>
            </a:r>
            <a:r>
              <a:rPr lang="en-US" sz="3200" b="1" dirty="0" smtClean="0">
                <a:latin typeface="Arial"/>
                <a:cs typeface="Arial"/>
              </a:rPr>
              <a:t>to</a:t>
            </a:r>
          </a:p>
          <a:p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himself and gave us the </a:t>
            </a:r>
            <a:r>
              <a:rPr lang="en-US" sz="3200" b="1" dirty="0" smtClean="0">
                <a:latin typeface="Arial"/>
                <a:cs typeface="Arial"/>
              </a:rPr>
              <a:t>ministry</a:t>
            </a:r>
          </a:p>
          <a:p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of reconciliation;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300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468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2 Corinthians 5:16-21</a:t>
            </a:r>
            <a:endParaRPr lang="en-US" sz="3200" b="1" dirty="0" smtClean="0">
              <a:latin typeface="Arial"/>
              <a:cs typeface="Arial"/>
            </a:endParaRPr>
          </a:p>
          <a:p>
            <a:endParaRPr lang="en-US" sz="1050" dirty="0"/>
          </a:p>
          <a:p>
            <a:r>
              <a:rPr lang="en-US" sz="3200" b="1" baseline="30000" dirty="0" smtClean="0">
                <a:latin typeface="Arial"/>
                <a:cs typeface="Arial"/>
              </a:rPr>
              <a:t>19</a:t>
            </a:r>
            <a:r>
              <a:rPr lang="en-US" sz="3200" b="1" baseline="30000" dirty="0">
                <a:latin typeface="Arial"/>
                <a:cs typeface="Arial"/>
              </a:rPr>
              <a:t> </a:t>
            </a:r>
            <a:r>
              <a:rPr lang="en-US" sz="3200" b="1" dirty="0">
                <a:latin typeface="Arial"/>
                <a:cs typeface="Arial"/>
              </a:rPr>
              <a:t>that is, in Christ God was </a:t>
            </a:r>
            <a:r>
              <a:rPr lang="en-US" sz="3200" b="1" dirty="0" smtClean="0">
                <a:latin typeface="Arial"/>
                <a:cs typeface="Arial"/>
              </a:rPr>
              <a:t>reconciling the </a:t>
            </a:r>
            <a:r>
              <a:rPr lang="en-US" sz="3200" b="1" dirty="0">
                <a:latin typeface="Arial"/>
                <a:cs typeface="Arial"/>
              </a:rPr>
              <a:t>world to himself, not counting their trespasses against them, and entrusting to us the message of reconciliation</a:t>
            </a:r>
            <a:r>
              <a:rPr lang="en-US" sz="3200" b="1" dirty="0" smtClean="0">
                <a:latin typeface="Arial"/>
                <a:cs typeface="Arial"/>
              </a:rPr>
              <a:t>. </a:t>
            </a:r>
            <a:r>
              <a:rPr lang="en-US" sz="3200" b="1" baseline="30000" dirty="0" smtClean="0">
                <a:latin typeface="Arial"/>
                <a:cs typeface="Arial"/>
              </a:rPr>
              <a:t>20</a:t>
            </a:r>
            <a:r>
              <a:rPr lang="en-US" sz="3200" b="1" baseline="30000" dirty="0">
                <a:latin typeface="Arial"/>
                <a:cs typeface="Arial"/>
              </a:rPr>
              <a:t> </a:t>
            </a:r>
            <a:r>
              <a:rPr lang="en-US" sz="3200" b="1" dirty="0">
                <a:latin typeface="Arial"/>
                <a:cs typeface="Arial"/>
              </a:rPr>
              <a:t>Therefore, we are ambassadors for Christ, God making his appeal through us. We implore you on behalf </a:t>
            </a:r>
            <a:endParaRPr lang="en-US" sz="3200" b="1" dirty="0" smtClean="0">
              <a:latin typeface="Arial"/>
              <a:cs typeface="Arial"/>
            </a:endParaRPr>
          </a:p>
          <a:p>
            <a:r>
              <a:rPr lang="en-US" sz="3200" b="1" dirty="0" smtClean="0">
                <a:latin typeface="Arial"/>
                <a:cs typeface="Arial"/>
              </a:rPr>
              <a:t>of </a:t>
            </a:r>
            <a:r>
              <a:rPr lang="en-US" sz="3200" b="1" dirty="0">
                <a:latin typeface="Arial"/>
                <a:cs typeface="Arial"/>
              </a:rPr>
              <a:t>Christ, be reconciled to God.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7665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250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2 Corinthians 5:16-21</a:t>
            </a:r>
            <a:endParaRPr lang="en-US" sz="3200" b="1" dirty="0" smtClean="0">
              <a:latin typeface="Arial"/>
              <a:cs typeface="Arial"/>
            </a:endParaRPr>
          </a:p>
          <a:p>
            <a:endParaRPr lang="en-US" sz="1050" dirty="0"/>
          </a:p>
          <a:p>
            <a:r>
              <a:rPr lang="en-US" sz="3200" b="1" dirty="0">
                <a:latin typeface="Arial"/>
                <a:cs typeface="Arial"/>
              </a:rPr>
              <a:t> </a:t>
            </a:r>
            <a:r>
              <a:rPr lang="en-US" sz="3200" b="1" baseline="30000" dirty="0">
                <a:latin typeface="Arial"/>
                <a:cs typeface="Arial"/>
              </a:rPr>
              <a:t>21 </a:t>
            </a:r>
            <a:r>
              <a:rPr lang="en-US" sz="3200" b="1" dirty="0">
                <a:latin typeface="Arial"/>
                <a:cs typeface="Arial"/>
              </a:rPr>
              <a:t>For our sake he made him to be sin who knew no sin, so that in him we might become the righteousness of God.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3612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82" y="550663"/>
            <a:ext cx="81816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What has Christ done</a:t>
            </a:r>
            <a:endParaRPr lang="en-US" sz="3200" b="1" dirty="0" smtClean="0">
              <a:latin typeface="Arial"/>
              <a:cs typeface="Arial"/>
            </a:endParaRPr>
          </a:p>
          <a:p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 smtClean="0">
                <a:latin typeface="Arial"/>
                <a:cs typeface="Arial"/>
              </a:rPr>
              <a:t>He has ____________ us</a:t>
            </a:r>
          </a:p>
          <a:p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 smtClean="0">
                <a:latin typeface="Arial"/>
                <a:cs typeface="Arial"/>
              </a:rPr>
              <a:t>He has ____________ us</a:t>
            </a:r>
          </a:p>
          <a:p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 smtClean="0">
                <a:latin typeface="Arial"/>
                <a:cs typeface="Arial"/>
              </a:rPr>
              <a:t>He has ____________ us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7300" y="1537454"/>
            <a:ext cx="26703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regenerated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2440" y="2521662"/>
            <a:ext cx="31594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reconciled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9085" y="3486390"/>
            <a:ext cx="29382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covered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379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82" y="550663"/>
            <a:ext cx="81816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What has Christ done</a:t>
            </a:r>
            <a:endParaRPr lang="en-US" sz="3200" b="1" dirty="0" smtClean="0">
              <a:latin typeface="Arial"/>
              <a:cs typeface="Arial"/>
            </a:endParaRPr>
          </a:p>
          <a:p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 smtClean="0">
                <a:latin typeface="Arial"/>
                <a:cs typeface="Arial"/>
              </a:rPr>
              <a:t>He has ____________ us</a:t>
            </a:r>
          </a:p>
          <a:p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 smtClean="0">
                <a:latin typeface="Arial"/>
                <a:cs typeface="Arial"/>
              </a:rPr>
              <a:t>He has ____________ us</a:t>
            </a:r>
          </a:p>
          <a:p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 smtClean="0">
                <a:latin typeface="Arial"/>
                <a:cs typeface="Arial"/>
              </a:rPr>
              <a:t>He has ____________ us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6504" y="1537454"/>
            <a:ext cx="26703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justified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57" y="2521662"/>
            <a:ext cx="31594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forgiven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6935" y="3508476"/>
            <a:ext cx="34639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commissioned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2263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733" y="29972"/>
            <a:ext cx="6102555" cy="683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22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73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User</dc:creator>
  <cp:lastModifiedBy>Apple User</cp:lastModifiedBy>
  <cp:revision>5</cp:revision>
  <dcterms:created xsi:type="dcterms:W3CDTF">2018-01-04T14:52:48Z</dcterms:created>
  <dcterms:modified xsi:type="dcterms:W3CDTF">2018-01-15T17:49:20Z</dcterms:modified>
</cp:coreProperties>
</file>