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3" r:id="rId4"/>
    <p:sldId id="264" r:id="rId5"/>
    <p:sldId id="265" r:id="rId6"/>
    <p:sldId id="266" r:id="rId7"/>
    <p:sldId id="267" r:id="rId8"/>
    <p:sldId id="257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-1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1113-2D12-E645-8E79-28F5510467C0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C926D-24E8-EF4C-AEA6-1CA468D97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42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1113-2D12-E645-8E79-28F5510467C0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C926D-24E8-EF4C-AEA6-1CA468D97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58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1113-2D12-E645-8E79-28F5510467C0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C926D-24E8-EF4C-AEA6-1CA468D97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940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1113-2D12-E645-8E79-28F5510467C0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C926D-24E8-EF4C-AEA6-1CA468D97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87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1113-2D12-E645-8E79-28F5510467C0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C926D-24E8-EF4C-AEA6-1CA468D97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36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1113-2D12-E645-8E79-28F5510467C0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C926D-24E8-EF4C-AEA6-1CA468D97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26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1113-2D12-E645-8E79-28F5510467C0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C926D-24E8-EF4C-AEA6-1CA468D97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24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1113-2D12-E645-8E79-28F5510467C0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C926D-24E8-EF4C-AEA6-1CA468D97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24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1113-2D12-E645-8E79-28F5510467C0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C926D-24E8-EF4C-AEA6-1CA468D97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566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1113-2D12-E645-8E79-28F5510467C0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C926D-24E8-EF4C-AEA6-1CA468D97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40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1113-2D12-E645-8E79-28F5510467C0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C926D-24E8-EF4C-AEA6-1CA468D97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76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81113-2D12-E645-8E79-28F5510467C0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C926D-24E8-EF4C-AEA6-1CA468D97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1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0087" y="1833177"/>
            <a:ext cx="823843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/>
                <a:cs typeface="Arial Black"/>
              </a:rPr>
              <a:t>Three Responses to Jesus</a:t>
            </a:r>
            <a:endParaRPr lang="en-US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/>
              <a:cs typeface="Arial Black"/>
            </a:endParaRPr>
          </a:p>
          <a:p>
            <a:pPr algn="ctr"/>
            <a:r>
              <a:rPr lang="en-US" sz="4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/>
                <a:cs typeface="Arial Black"/>
              </a:rPr>
              <a:t>Matthew 2:1-12</a:t>
            </a:r>
            <a:endParaRPr lang="en-US" sz="4400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154889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774" y="631137"/>
            <a:ext cx="8776879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Now after Jesus was born in Bethlehem of Judea in the days of Herod the king, behold, wise men from the east came to Jerusalem, </a:t>
            </a:r>
            <a:r>
              <a:rPr lang="en-US" sz="3600" b="1" baseline="300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2 </a:t>
            </a:r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saying, “Where is he who has been born king of the Jews? For we saw his star when it rose and have come to worship him.” </a:t>
            </a:r>
            <a:endParaRPr lang="en-US" sz="3600" dirty="0">
              <a:ln>
                <a:solidFill>
                  <a:schemeClr val="tx1"/>
                </a:solidFill>
              </a:ln>
              <a:solidFill>
                <a:srgbClr val="FFFFFF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835121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774" y="631137"/>
            <a:ext cx="8776879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3</a:t>
            </a:r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 When Herod the king heard this, he was troubled, and all Jerusalem with him; </a:t>
            </a:r>
            <a:r>
              <a:rPr lang="en-US" sz="3600" b="1" baseline="300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4</a:t>
            </a:r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 and assembling all the chief priests and scribes of the people, he inquired of them where the Christ was to be born. </a:t>
            </a:r>
            <a:r>
              <a:rPr lang="en-US" sz="3600" b="1" baseline="300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5</a:t>
            </a:r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 They told him, “In Bethlehem of Judea, for so it is written by the prophet</a:t>
            </a: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:</a:t>
            </a:r>
            <a:endParaRPr lang="en-US" sz="3600" dirty="0">
              <a:ln>
                <a:solidFill>
                  <a:schemeClr val="tx1"/>
                </a:solidFill>
              </a:ln>
              <a:solidFill>
                <a:srgbClr val="FFFFFF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064957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774" y="631137"/>
            <a:ext cx="8776879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   </a:t>
            </a:r>
            <a:r>
              <a:rPr lang="en-US" sz="3600" b="1" baseline="300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6</a:t>
            </a:r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 “‘And you, O Bethlehem, </a:t>
            </a: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in</a:t>
            </a:r>
          </a:p>
          <a:p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  </a:t>
            </a:r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the land of Judah</a:t>
            </a: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,</a:t>
            </a:r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are </a:t>
            </a:r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by </a:t>
            </a: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no</a:t>
            </a:r>
          </a:p>
          <a:p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  </a:t>
            </a:r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means least among the </a:t>
            </a: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rulers</a:t>
            </a:r>
          </a:p>
          <a:p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  of </a:t>
            </a:r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Judah</a:t>
            </a: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; for </a:t>
            </a:r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from you </a:t>
            </a: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shall</a:t>
            </a:r>
          </a:p>
          <a:p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  </a:t>
            </a:r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come a </a:t>
            </a: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ruler</a:t>
            </a:r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who will</a:t>
            </a:r>
          </a:p>
          <a:p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 </a:t>
            </a:r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 shepherd my people Israel.’”</a:t>
            </a:r>
          </a:p>
          <a:p>
            <a:r>
              <a:rPr lang="en-US" sz="3600" b="1" baseline="300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7 </a:t>
            </a:r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Then Herod summoned the wise men secretly and ascertained from them what time the star had appeared. </a:t>
            </a:r>
            <a:endParaRPr lang="en-US" sz="3600" dirty="0">
              <a:ln>
                <a:solidFill>
                  <a:schemeClr val="tx1"/>
                </a:solidFill>
              </a:ln>
              <a:solidFill>
                <a:srgbClr val="FFFFFF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549205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774" y="631137"/>
            <a:ext cx="8776879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8</a:t>
            </a:r>
            <a:r>
              <a:rPr lang="en-US" sz="3600" b="1" baseline="300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 </a:t>
            </a:r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And he sent them to Bethlehem, saying, “Go and search diligently for the child, and when you have found him, bring me word, that I too may come and worship him.” </a:t>
            </a:r>
            <a:r>
              <a:rPr lang="en-US" sz="3600" b="1" baseline="300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9 </a:t>
            </a:r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After listening to the king, they went on their way. And behold, the star that they </a:t>
            </a: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had</a:t>
            </a:r>
            <a:endParaRPr lang="en-US" sz="3600" dirty="0">
              <a:ln>
                <a:solidFill>
                  <a:schemeClr val="tx1"/>
                </a:solidFill>
              </a:ln>
              <a:solidFill>
                <a:srgbClr val="FFFFFF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522015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774" y="631137"/>
            <a:ext cx="8776879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seen </a:t>
            </a:r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when it rose went before them until it came to rest over the place where the child was</a:t>
            </a: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. </a:t>
            </a:r>
            <a:r>
              <a:rPr lang="en-US" sz="3600" b="1" baseline="300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10</a:t>
            </a:r>
            <a:r>
              <a:rPr lang="en-US" sz="3600" b="1" baseline="300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 </a:t>
            </a:r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When they saw the star, they rejoiced exceedingly with great joy. </a:t>
            </a:r>
            <a:r>
              <a:rPr lang="en-US" sz="3600" b="1" baseline="300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11 </a:t>
            </a:r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And going into the house, they saw the child with Mary his mother, and they </a:t>
            </a: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fell down and</a:t>
            </a:r>
            <a:endParaRPr lang="en-US" sz="3600" dirty="0">
              <a:ln>
                <a:solidFill>
                  <a:schemeClr val="tx1"/>
                </a:solidFill>
              </a:ln>
              <a:solidFill>
                <a:srgbClr val="FFFFFF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504298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774" y="631137"/>
            <a:ext cx="877687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worshiped </a:t>
            </a:r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him. Then, opening their treasures, they offered him gifts, gold </a:t>
            </a: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and frankincense and myrrh.</a:t>
            </a:r>
            <a:r>
              <a:rPr lang="en-US" sz="3600" b="1" baseline="300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12</a:t>
            </a: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And</a:t>
            </a:r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being </a:t>
            </a:r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warned in a dream not to return to Herod, they departed to their own country by another way. </a:t>
            </a:r>
            <a:endParaRPr lang="en-US" sz="3600" dirty="0">
              <a:ln>
                <a:solidFill>
                  <a:schemeClr val="tx1"/>
                </a:solidFill>
              </a:ln>
              <a:solidFill>
                <a:srgbClr val="FFFFFF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340908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774" y="631137"/>
            <a:ext cx="877687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Three responses to Jesus:</a:t>
            </a:r>
          </a:p>
          <a:p>
            <a:endParaRPr lang="en-US" sz="3600" dirty="0">
              <a:ln>
                <a:solidFill>
                  <a:schemeClr val="tx1"/>
                </a:solidFill>
              </a:ln>
              <a:solidFill>
                <a:srgbClr val="FFFFFF"/>
              </a:solidFill>
              <a:latin typeface="Arial Black"/>
              <a:cs typeface="Arial Black"/>
            </a:endParaRPr>
          </a:p>
          <a:p>
            <a:pPr marL="571500" indent="-571500">
              <a:buFont typeface="Arial"/>
              <a:buChar char="•"/>
            </a:pP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Some will ______ Him</a:t>
            </a:r>
          </a:p>
          <a:p>
            <a:pPr marL="571500" indent="-571500">
              <a:buFont typeface="Arial"/>
              <a:buChar char="•"/>
            </a:pPr>
            <a:endParaRPr lang="en-US" sz="3600" dirty="0">
              <a:ln>
                <a:solidFill>
                  <a:schemeClr val="tx1"/>
                </a:solidFill>
              </a:ln>
              <a:solidFill>
                <a:srgbClr val="FFFFFF"/>
              </a:solidFill>
              <a:latin typeface="Arial Black"/>
              <a:cs typeface="Arial Black"/>
            </a:endParaRPr>
          </a:p>
          <a:p>
            <a:pPr marL="571500" indent="-571500">
              <a:buFont typeface="Arial"/>
              <a:buChar char="•"/>
            </a:pP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Some will ______ Him</a:t>
            </a:r>
          </a:p>
          <a:p>
            <a:pPr marL="571500" indent="-571500">
              <a:buFont typeface="Arial"/>
              <a:buChar char="•"/>
            </a:pPr>
            <a:endParaRPr lang="en-US" sz="3600" dirty="0">
              <a:ln>
                <a:solidFill>
                  <a:schemeClr val="tx1"/>
                </a:solidFill>
              </a:ln>
              <a:solidFill>
                <a:srgbClr val="FFFFFF"/>
              </a:solidFill>
              <a:latin typeface="Arial Black"/>
              <a:cs typeface="Arial Black"/>
            </a:endParaRPr>
          </a:p>
          <a:p>
            <a:pPr marL="571500" indent="-571500">
              <a:buFont typeface="Arial"/>
              <a:buChar char="•"/>
            </a:pP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Some will _______ Him</a:t>
            </a:r>
            <a:endParaRPr lang="en-US" sz="3600" dirty="0">
              <a:ln>
                <a:solidFill>
                  <a:schemeClr val="tx1"/>
                </a:solidFill>
              </a:ln>
              <a:solidFill>
                <a:srgbClr val="FFFFFF"/>
              </a:solidFill>
              <a:latin typeface="Arial Black"/>
              <a:cs typeface="Arial Black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2231" y="1726620"/>
            <a:ext cx="3429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seek</a:t>
            </a:r>
            <a:endParaRPr lang="en-US" sz="3600" dirty="0">
              <a:ln>
                <a:solidFill>
                  <a:srgbClr val="000000"/>
                </a:solidFill>
              </a:ln>
              <a:solidFill>
                <a:srgbClr val="FFFFFF"/>
              </a:solidFill>
              <a:latin typeface="Arial Black"/>
              <a:cs typeface="Arial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67446" y="2834693"/>
            <a:ext cx="3429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hate</a:t>
            </a:r>
            <a:endParaRPr lang="en-US" sz="3600" dirty="0">
              <a:ln>
                <a:solidFill>
                  <a:srgbClr val="000000"/>
                </a:solidFill>
              </a:ln>
              <a:solidFill>
                <a:srgbClr val="FFFFFF"/>
              </a:solidFill>
              <a:latin typeface="Arial Black"/>
              <a:cs typeface="Arial Blac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60095" y="3930089"/>
            <a:ext cx="3429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latin typeface="Arial Black"/>
                <a:cs typeface="Arial Black"/>
              </a:rPr>
              <a:t>ignore</a:t>
            </a:r>
            <a:endParaRPr lang="en-US" sz="3600" dirty="0">
              <a:ln>
                <a:solidFill>
                  <a:srgbClr val="000000"/>
                </a:solidFill>
              </a:ln>
              <a:solidFill>
                <a:srgbClr val="FFFFFF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4153313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373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65</Words>
  <Application>Microsoft Macintosh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Apple User</dc:creator>
  <cp:lastModifiedBy>Apple User</cp:lastModifiedBy>
  <cp:revision>9</cp:revision>
  <dcterms:created xsi:type="dcterms:W3CDTF">2017-11-14T21:40:16Z</dcterms:created>
  <dcterms:modified xsi:type="dcterms:W3CDTF">2017-11-27T21:04:13Z</dcterms:modified>
</cp:coreProperties>
</file>