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62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38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26" d="100"/>
          <a:sy n="126" d="100"/>
        </p:scale>
        <p:origin x="-15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74D40-3485-4428-B888-482F42B00F5D}" type="datetimeFigureOut">
              <a:rPr lang="en-US" smtClean="0"/>
              <a:t>7/10/17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3E6FA-F062-47EA-82F8-AC171FCBA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869175"/>
      </p:ext>
    </p:extLst>
  </p:cSld>
  <p:clrMapOvr>
    <a:masterClrMapping/>
  </p:clrMapOvr>
  <p:transition xmlns:p14="http://schemas.microsoft.com/office/powerpoint/2010/main"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74D40-3485-4428-B888-482F42B00F5D}" type="datetimeFigureOut">
              <a:rPr lang="en-US" smtClean="0"/>
              <a:t>7/10/17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3E6FA-F062-47EA-82F8-AC171FCBA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943873"/>
      </p:ext>
    </p:extLst>
  </p:cSld>
  <p:clrMapOvr>
    <a:masterClrMapping/>
  </p:clrMapOvr>
  <p:transition xmlns:p14="http://schemas.microsoft.com/office/powerpoint/2010/main"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74D40-3485-4428-B888-482F42B00F5D}" type="datetimeFigureOut">
              <a:rPr lang="en-US" smtClean="0"/>
              <a:t>7/10/17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3E6FA-F062-47EA-82F8-AC171FCBA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714774"/>
      </p:ext>
    </p:extLst>
  </p:cSld>
  <p:clrMapOvr>
    <a:masterClrMapping/>
  </p:clrMapOvr>
  <p:transition xmlns:p14="http://schemas.microsoft.com/office/powerpoint/2010/main"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74D40-3485-4428-B888-482F42B00F5D}" type="datetimeFigureOut">
              <a:rPr lang="en-US" smtClean="0"/>
              <a:t>7/10/17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3E6FA-F062-47EA-82F8-AC171FCBA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52905"/>
      </p:ext>
    </p:extLst>
  </p:cSld>
  <p:clrMapOvr>
    <a:masterClrMapping/>
  </p:clrMapOvr>
  <p:transition xmlns:p14="http://schemas.microsoft.com/office/powerpoint/2010/main"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74D40-3485-4428-B888-482F42B00F5D}" type="datetimeFigureOut">
              <a:rPr lang="en-US" smtClean="0"/>
              <a:t>7/10/17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3E6FA-F062-47EA-82F8-AC171FCBA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113383"/>
      </p:ext>
    </p:extLst>
  </p:cSld>
  <p:clrMapOvr>
    <a:masterClrMapping/>
  </p:clrMapOvr>
  <p:transition xmlns:p14="http://schemas.microsoft.com/office/powerpoint/2010/main"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74D40-3485-4428-B888-482F42B00F5D}" type="datetimeFigureOut">
              <a:rPr lang="en-US" smtClean="0"/>
              <a:t>7/10/17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3E6FA-F062-47EA-82F8-AC171FCBA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267584"/>
      </p:ext>
    </p:extLst>
  </p:cSld>
  <p:clrMapOvr>
    <a:masterClrMapping/>
  </p:clrMapOvr>
  <p:transition xmlns:p14="http://schemas.microsoft.com/office/powerpoint/2010/main"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74D40-3485-4428-B888-482F42B00F5D}" type="datetimeFigureOut">
              <a:rPr lang="en-US" smtClean="0"/>
              <a:t>7/10/17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3E6FA-F062-47EA-82F8-AC171FCBA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067470"/>
      </p:ext>
    </p:extLst>
  </p:cSld>
  <p:clrMapOvr>
    <a:masterClrMapping/>
  </p:clrMapOvr>
  <p:transition xmlns:p14="http://schemas.microsoft.com/office/powerpoint/2010/main"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74D40-3485-4428-B888-482F42B00F5D}" type="datetimeFigureOut">
              <a:rPr lang="en-US" smtClean="0"/>
              <a:t>7/10/17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3E6FA-F062-47EA-82F8-AC171FCBA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964855"/>
      </p:ext>
    </p:extLst>
  </p:cSld>
  <p:clrMapOvr>
    <a:masterClrMapping/>
  </p:clrMapOvr>
  <p:transition xmlns:p14="http://schemas.microsoft.com/office/powerpoint/2010/main"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74D40-3485-4428-B888-482F42B00F5D}" type="datetimeFigureOut">
              <a:rPr lang="en-US" smtClean="0"/>
              <a:t>7/10/17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3E6FA-F062-47EA-82F8-AC171FCBA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761363"/>
      </p:ext>
    </p:extLst>
  </p:cSld>
  <p:clrMapOvr>
    <a:masterClrMapping/>
  </p:clrMapOvr>
  <p:transition xmlns:p14="http://schemas.microsoft.com/office/powerpoint/2010/main"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74D40-3485-4428-B888-482F42B00F5D}" type="datetimeFigureOut">
              <a:rPr lang="en-US" smtClean="0"/>
              <a:t>7/10/17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3E6FA-F062-47EA-82F8-AC171FCBA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228475"/>
      </p:ext>
    </p:extLst>
  </p:cSld>
  <p:clrMapOvr>
    <a:masterClrMapping/>
  </p:clrMapOvr>
  <p:transition xmlns:p14="http://schemas.microsoft.com/office/powerpoint/2010/main"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74D40-3485-4428-B888-482F42B00F5D}" type="datetimeFigureOut">
              <a:rPr lang="en-US" smtClean="0"/>
              <a:t>7/10/17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3E6FA-F062-47EA-82F8-AC171FCBA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26732"/>
      </p:ext>
    </p:extLst>
  </p:cSld>
  <p:clrMapOvr>
    <a:masterClrMapping/>
  </p:clrMapOvr>
  <p:transition xmlns:p14="http://schemas.microsoft.com/office/powerpoint/2010/main"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74D40-3485-4428-B888-482F42B00F5D}" type="datetimeFigureOut">
              <a:rPr lang="en-US" smtClean="0"/>
              <a:t>7/10/17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3E6FA-F062-47EA-82F8-AC171FCBA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059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xmlns:p14="http://schemas.microsoft.com/office/powerpoint/2010/main"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A64C4B50-6830-48F4-9C09-F48B053378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954" y="1144413"/>
            <a:ext cx="7464056" cy="171348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5B0FA48-A8DC-41DD-89C1-629BA4D1FFD5}"/>
              </a:ext>
            </a:extLst>
          </p:cNvPr>
          <p:cNvSpPr txBox="1"/>
          <p:nvPr/>
        </p:nvSpPr>
        <p:spPr>
          <a:xfrm>
            <a:off x="265814" y="3488363"/>
            <a:ext cx="8665535" cy="206210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we are and what we do</a:t>
            </a:r>
          </a:p>
          <a:p>
            <a:pPr algn="ctr"/>
            <a:r>
              <a:rPr lang="en-US" sz="4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Gather Together</a:t>
            </a:r>
            <a:endParaRPr lang="en-US" sz="40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3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13:1-3</a:t>
            </a:r>
            <a:endParaRPr lang="en-US" sz="36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01397432"/>
      </p:ext>
    </p:extLst>
  </p:cSld>
  <p:clrMapOvr>
    <a:masterClrMapping/>
  </p:clrMapOvr>
  <p:transition xmlns:p14="http://schemas.microsoft.com/office/powerpoint/2010/main"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A64C4B50-6830-48F4-9C09-F48B053378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912" y="161964"/>
            <a:ext cx="4695559" cy="107793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5B0FA48-A8DC-41DD-89C1-629BA4D1FFD5}"/>
              </a:ext>
            </a:extLst>
          </p:cNvPr>
          <p:cNvSpPr txBox="1"/>
          <p:nvPr/>
        </p:nvSpPr>
        <p:spPr>
          <a:xfrm>
            <a:off x="499730" y="1453823"/>
            <a:ext cx="8357191" cy="501675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rPr>
              <a:t>Now there were in the church at Antioch prophets </a:t>
            </a:r>
            <a:r>
              <a:rPr lang="en-US" sz="32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rPr>
              <a:t>and teachers, Barnabas</a:t>
            </a:r>
            <a:r>
              <a:rPr lang="en-US" sz="32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rPr>
              <a:t>, Simeon who was called Niger, Lucius of Cyrene, </a:t>
            </a:r>
            <a:r>
              <a:rPr lang="en-US" sz="3200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rPr>
              <a:t>Manaen</a:t>
            </a:r>
            <a:r>
              <a:rPr lang="en-US" sz="32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rPr>
              <a:t> a lifelong friend of Herod the tetrarch, and Saul. </a:t>
            </a:r>
            <a:r>
              <a:rPr lang="en-US" sz="3200" b="1" baseline="300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rPr>
              <a:t>2 </a:t>
            </a:r>
            <a:r>
              <a:rPr lang="en-US" sz="32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rPr>
              <a:t>While they were </a:t>
            </a:r>
            <a:r>
              <a:rPr lang="en-US" sz="32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rPr>
              <a:t>worshiping the </a:t>
            </a:r>
            <a:r>
              <a:rPr lang="en-US" sz="32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rPr>
              <a:t>Lord and fasting, the Holy Spirit said, “Set apart for me Barnabas and Saul for the work to which I have called them.” 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4096DA9-1176-44F0-BFE9-16CE44F5864C}"/>
              </a:ext>
            </a:extLst>
          </p:cNvPr>
          <p:cNvSpPr txBox="1"/>
          <p:nvPr/>
        </p:nvSpPr>
        <p:spPr>
          <a:xfrm>
            <a:off x="5553740" y="469700"/>
            <a:ext cx="2952307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  <a:cs typeface="Arial Black"/>
              </a:rPr>
              <a:t>Acts 13:1-3</a:t>
            </a:r>
            <a:endParaRPr lang="en-US" sz="32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848998427"/>
      </p:ext>
    </p:extLst>
  </p:cSld>
  <p:clrMapOvr>
    <a:masterClrMapping/>
  </p:clrMapOvr>
  <p:transition xmlns:p14="http://schemas.microsoft.com/office/powerpoint/2010/main"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A64C4B50-6830-48F4-9C09-F48B053378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912" y="161964"/>
            <a:ext cx="4695559" cy="107793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5B0FA48-A8DC-41DD-89C1-629BA4D1FFD5}"/>
              </a:ext>
            </a:extLst>
          </p:cNvPr>
          <p:cNvSpPr txBox="1"/>
          <p:nvPr/>
        </p:nvSpPr>
        <p:spPr>
          <a:xfrm>
            <a:off x="499730" y="1453823"/>
            <a:ext cx="8357191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baseline="300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rPr>
              <a:t>3</a:t>
            </a:r>
            <a:r>
              <a:rPr lang="en-US" sz="3200" b="1" baseline="300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rPr>
              <a:t> </a:t>
            </a:r>
            <a:r>
              <a:rPr lang="en-US" sz="32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rPr>
              <a:t>Then after fasting and praying they laid their hands on them and sent them off.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4096DA9-1176-44F0-BFE9-16CE44F5864C}"/>
              </a:ext>
            </a:extLst>
          </p:cNvPr>
          <p:cNvSpPr txBox="1"/>
          <p:nvPr/>
        </p:nvSpPr>
        <p:spPr>
          <a:xfrm>
            <a:off x="5553740" y="469700"/>
            <a:ext cx="2952307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  <a:cs typeface="Arial Black"/>
              </a:rPr>
              <a:t>Acts 13:1-3</a:t>
            </a:r>
            <a:endParaRPr lang="en-US" sz="32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1302158596"/>
      </p:ext>
    </p:extLst>
  </p:cSld>
  <p:clrMapOvr>
    <a:masterClrMapping/>
  </p:clrMapOvr>
  <p:transition xmlns:p14="http://schemas.microsoft.com/office/powerpoint/2010/main"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A64C4B50-6830-48F4-9C09-F48B053378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707" y="278922"/>
            <a:ext cx="4695559" cy="107793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5B0FA48-A8DC-41DD-89C1-629BA4D1FFD5}"/>
              </a:ext>
            </a:extLst>
          </p:cNvPr>
          <p:cNvSpPr txBox="1"/>
          <p:nvPr/>
        </p:nvSpPr>
        <p:spPr>
          <a:xfrm>
            <a:off x="435934" y="1456659"/>
            <a:ext cx="8261498" cy="403187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rPr>
              <a:t>We gather to give </a:t>
            </a:r>
            <a:r>
              <a:rPr lang="en-US" sz="3200" dirty="0" smtClean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rPr>
              <a:t>___________ </a:t>
            </a:r>
            <a:r>
              <a:rPr lang="en-US" sz="3200" dirty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rPr>
              <a:t>to God</a:t>
            </a:r>
          </a:p>
          <a:p>
            <a:r>
              <a:rPr lang="en-US" sz="3200" dirty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rPr>
              <a:t> </a:t>
            </a:r>
          </a:p>
          <a:p>
            <a:r>
              <a:rPr lang="en-US" sz="3200" dirty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rPr>
              <a:t> </a:t>
            </a:r>
          </a:p>
          <a:p>
            <a:r>
              <a:rPr lang="en-US" sz="3200" dirty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rPr>
              <a:t>We gather to </a:t>
            </a:r>
            <a:r>
              <a:rPr lang="en-US" sz="3200" dirty="0" smtClean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rPr>
              <a:t>_____ </a:t>
            </a:r>
            <a:r>
              <a:rPr lang="en-US" sz="3200" dirty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rPr>
              <a:t>from God</a:t>
            </a:r>
          </a:p>
          <a:p>
            <a:r>
              <a:rPr lang="en-US" sz="3200" dirty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rPr>
              <a:t> </a:t>
            </a:r>
          </a:p>
          <a:p>
            <a:r>
              <a:rPr lang="en-US" sz="3200" dirty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rPr>
              <a:t> </a:t>
            </a:r>
          </a:p>
          <a:p>
            <a:r>
              <a:rPr lang="en-US" sz="3200" dirty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rPr>
              <a:t>We gather to </a:t>
            </a:r>
            <a:r>
              <a:rPr lang="en-US" sz="3200" dirty="0" smtClean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rPr>
              <a:t>_________ </a:t>
            </a:r>
            <a:r>
              <a:rPr lang="en-US" sz="3200" dirty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rPr>
              <a:t>to God in obedience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C2BF5448-0F61-426C-928E-EB6426F14B29}"/>
              </a:ext>
            </a:extLst>
          </p:cNvPr>
          <p:cNvSpPr txBox="1"/>
          <p:nvPr/>
        </p:nvSpPr>
        <p:spPr>
          <a:xfrm>
            <a:off x="4481740" y="1463811"/>
            <a:ext cx="2613741" cy="58477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  <a:cs typeface="Arial Black"/>
              </a:rPr>
              <a:t>ourselves</a:t>
            </a:r>
            <a:endParaRPr lang="en-US" sz="32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/>
              <a:cs typeface="Arial Black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5835B58-153C-4ABD-8B03-9A4F32081FE3}"/>
              </a:ext>
            </a:extLst>
          </p:cNvPr>
          <p:cNvSpPr txBox="1"/>
          <p:nvPr/>
        </p:nvSpPr>
        <p:spPr>
          <a:xfrm>
            <a:off x="3413385" y="2912362"/>
            <a:ext cx="1708299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  <a:cs typeface="Arial Black"/>
              </a:rPr>
              <a:t>hear</a:t>
            </a:r>
            <a:endParaRPr lang="en-US" sz="32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/>
              <a:cs typeface="Arial Black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1B9C0361-6BE6-4BC6-9982-2A96365ED1B6}"/>
              </a:ext>
            </a:extLst>
          </p:cNvPr>
          <p:cNvSpPr txBox="1"/>
          <p:nvPr/>
        </p:nvSpPr>
        <p:spPr>
          <a:xfrm>
            <a:off x="3413385" y="4377791"/>
            <a:ext cx="2210590" cy="58477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  <a:cs typeface="Arial Black"/>
              </a:rPr>
              <a:t>respond</a:t>
            </a:r>
            <a:endParaRPr lang="en-US" sz="32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2137800518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A64C4B50-6830-48F4-9C09-F48B053378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653" y="2086456"/>
            <a:ext cx="8187160" cy="1879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624290"/>
      </p:ext>
    </p:extLst>
  </p:cSld>
  <p:clrMapOvr>
    <a:masterClrMapping/>
  </p:clrMapOvr>
  <p:transition xmlns:p14="http://schemas.microsoft.com/office/powerpoint/2010/main" spd="slow">
    <p:fade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</TotalTime>
  <Words>46</Words>
  <Application>Microsoft Macintosh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Davis</dc:creator>
  <cp:lastModifiedBy>Apple User</cp:lastModifiedBy>
  <cp:revision>9</cp:revision>
  <dcterms:created xsi:type="dcterms:W3CDTF">2017-07-03T01:12:28Z</dcterms:created>
  <dcterms:modified xsi:type="dcterms:W3CDTF">2017-07-10T16:44:14Z</dcterms:modified>
</cp:coreProperties>
</file>