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8" r:id="rId4"/>
    <p:sldId id="270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0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0B09-A5F8-0248-8DC6-2116BB8BC9E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8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3467" y="2186609"/>
            <a:ext cx="79473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The Church</a:t>
            </a:r>
          </a:p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Hebrews 10:19-25</a:t>
            </a:r>
          </a:p>
        </p:txBody>
      </p:sp>
    </p:spTree>
    <p:extLst>
      <p:ext uri="{BB962C8B-B14F-4D97-AF65-F5344CB8AC3E}">
        <p14:creationId xmlns:p14="http://schemas.microsoft.com/office/powerpoint/2010/main" val="851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377" y="1766957"/>
            <a:ext cx="86247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Therefore, brothers, since we have confidence to enter the holy places by the blood of Jesus, </a:t>
            </a:r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by the new and living way that he opened for us through the curtain, that is, through his flesh, </a:t>
            </a:r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since we have a great priest over the house of God, 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000" y="1004709"/>
            <a:ext cx="328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10</a:t>
            </a:r>
          </a:p>
        </p:txBody>
      </p:sp>
    </p:spTree>
    <p:extLst>
      <p:ext uri="{BB962C8B-B14F-4D97-AF65-F5344CB8AC3E}">
        <p14:creationId xmlns:p14="http://schemas.microsoft.com/office/powerpoint/2010/main" val="183827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377" y="1766957"/>
            <a:ext cx="86247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let us draw near with a true heart in full assurance of faith, with our hearts sprinkled clean from an evil conscience and our bodies washed with pure water. </a:t>
            </a:r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Let us hold fast the confession of our hope without wavering, for he who promised is faithful. 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000" y="1004709"/>
            <a:ext cx="328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10</a:t>
            </a:r>
          </a:p>
        </p:txBody>
      </p:sp>
    </p:spTree>
    <p:extLst>
      <p:ext uri="{BB962C8B-B14F-4D97-AF65-F5344CB8AC3E}">
        <p14:creationId xmlns:p14="http://schemas.microsoft.com/office/powerpoint/2010/main" val="22270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377" y="1766957"/>
            <a:ext cx="86247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 let us consider how to stir up one another to love and good works, </a:t>
            </a:r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not neglecting to meet together, as is the habit of some, but encouraging one another, and all the more as you see the Day drawing near. 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000" y="1004709"/>
            <a:ext cx="328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10</a:t>
            </a:r>
          </a:p>
        </p:txBody>
      </p:sp>
    </p:spTree>
    <p:extLst>
      <p:ext uri="{BB962C8B-B14F-4D97-AF65-F5344CB8AC3E}">
        <p14:creationId xmlns:p14="http://schemas.microsoft.com/office/powerpoint/2010/main" val="328628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217" y="1598114"/>
            <a:ext cx="883478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near to God in ________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our Faith through the ______ and ____________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one another to _____ and ______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9654" y="1576106"/>
            <a:ext cx="3381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worship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3662" y="3274867"/>
            <a:ext cx="2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ordinances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7150" y="4492203"/>
            <a:ext cx="3793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serve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90141" y="2757674"/>
            <a:ext cx="3381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Word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5561" y="4499505"/>
            <a:ext cx="3793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04673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1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23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Steve Davis</cp:lastModifiedBy>
  <cp:revision>26</cp:revision>
  <dcterms:created xsi:type="dcterms:W3CDTF">2017-01-18T16:41:10Z</dcterms:created>
  <dcterms:modified xsi:type="dcterms:W3CDTF">2017-06-05T14:42:49Z</dcterms:modified>
</cp:coreProperties>
</file>