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70" r:id="rId4"/>
    <p:sldId id="271" r:id="rId5"/>
    <p:sldId id="263"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90310603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06250671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238592714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68867490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70B09-A5F8-0248-8DC6-2116BB8BC9E2}"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89936316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70B09-A5F8-0248-8DC6-2116BB8BC9E2}"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10943797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70B09-A5F8-0248-8DC6-2116BB8BC9E2}" type="datetimeFigureOut">
              <a:rPr lang="en-US" smtClean="0"/>
              <a:t>2/27/17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9925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70B09-A5F8-0248-8DC6-2116BB8BC9E2}" type="datetimeFigureOut">
              <a:rPr lang="en-US" smtClean="0"/>
              <a:t>2/27/17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76948999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70B09-A5F8-0248-8DC6-2116BB8BC9E2}" type="datetimeFigureOut">
              <a:rPr lang="en-US" smtClean="0"/>
              <a:t>2/27/17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88472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1596521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7460212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0B09-A5F8-0248-8DC6-2116BB8BC9E2}" type="datetimeFigureOut">
              <a:rPr lang="en-US" smtClean="0"/>
              <a:t>2/27/17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5D7EE-A346-7349-89E1-60465EA793C9}" type="slidenum">
              <a:rPr lang="en-US" smtClean="0"/>
              <a:t>‹#›</a:t>
            </a:fld>
            <a:endParaRPr lang="en-US"/>
          </a:p>
        </p:txBody>
      </p:sp>
    </p:spTree>
    <p:extLst>
      <p:ext uri="{BB962C8B-B14F-4D97-AF65-F5344CB8AC3E}">
        <p14:creationId xmlns:p14="http://schemas.microsoft.com/office/powerpoint/2010/main" val="23256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69391" y="2186609"/>
            <a:ext cx="6416261" cy="1261884"/>
          </a:xfrm>
          <a:prstGeom prst="rect">
            <a:avLst/>
          </a:prstGeom>
          <a:noFill/>
        </p:spPr>
        <p:txBody>
          <a:bodyPr wrap="square" rtlCol="0">
            <a:spAutoFit/>
          </a:bodyPr>
          <a:lstStyle/>
          <a:p>
            <a:pPr algn="ctr"/>
            <a:r>
              <a:rPr lang="en-US" sz="4000" b="1" dirty="0" smtClean="0">
                <a:solidFill>
                  <a:srgbClr val="FFFFFF"/>
                </a:solidFill>
                <a:latin typeface="Arial"/>
                <a:cs typeface="Arial"/>
              </a:rPr>
              <a:t>Who is Jesus</a:t>
            </a:r>
            <a:endParaRPr lang="en-US" sz="4000" b="1" dirty="0" smtClean="0">
              <a:solidFill>
                <a:srgbClr val="FFFFFF"/>
              </a:solidFill>
              <a:latin typeface="Arial"/>
              <a:cs typeface="Arial"/>
            </a:endParaRPr>
          </a:p>
          <a:p>
            <a:pPr algn="ctr"/>
            <a:r>
              <a:rPr lang="en-US" sz="3600" b="1" dirty="0" smtClean="0">
                <a:solidFill>
                  <a:srgbClr val="FFFFFF"/>
                </a:solidFill>
                <a:latin typeface="Arial"/>
                <a:cs typeface="Arial"/>
              </a:rPr>
              <a:t>Colossians 1:15-20</a:t>
            </a:r>
            <a:endParaRPr lang="en-US" sz="3600" b="1" dirty="0" smtClean="0">
              <a:solidFill>
                <a:srgbClr val="FFFFFF"/>
              </a:solidFill>
              <a:latin typeface="Arial"/>
              <a:cs typeface="Arial"/>
            </a:endParaRPr>
          </a:p>
        </p:txBody>
      </p:sp>
    </p:spTree>
    <p:extLst>
      <p:ext uri="{BB962C8B-B14F-4D97-AF65-F5344CB8AC3E}">
        <p14:creationId xmlns:p14="http://schemas.microsoft.com/office/powerpoint/2010/main" val="8519875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093428"/>
          </a:xfrm>
          <a:prstGeom prst="rect">
            <a:avLst/>
          </a:prstGeom>
          <a:noFill/>
        </p:spPr>
        <p:txBody>
          <a:bodyPr wrap="square" rtlCol="0">
            <a:spAutoFit/>
          </a:bodyPr>
          <a:lstStyle/>
          <a:p>
            <a:r>
              <a:rPr lang="en-US" sz="3600" b="1" dirty="0" smtClean="0">
                <a:solidFill>
                  <a:srgbClr val="FFFFFF"/>
                </a:solidFill>
                <a:latin typeface="Arial"/>
                <a:cs typeface="Arial"/>
              </a:rPr>
              <a:t>Colossians 1:15-16</a:t>
            </a:r>
            <a:endParaRPr lang="en-US" sz="3600" b="1" dirty="0" smtClean="0">
              <a:solidFill>
                <a:srgbClr val="FFFFFF"/>
              </a:solidFill>
              <a:latin typeface="Arial"/>
              <a:cs typeface="Arial"/>
            </a:endParaRPr>
          </a:p>
          <a:p>
            <a:r>
              <a:rPr lang="en-US" sz="3200" b="1" baseline="30000" dirty="0">
                <a:solidFill>
                  <a:schemeClr val="bg1"/>
                </a:solidFill>
                <a:latin typeface="Arial"/>
                <a:cs typeface="Arial"/>
              </a:rPr>
              <a:t>15</a:t>
            </a:r>
            <a:r>
              <a:rPr lang="en-US" sz="3200" b="1" dirty="0">
                <a:solidFill>
                  <a:schemeClr val="bg1"/>
                </a:solidFill>
                <a:latin typeface="Arial"/>
                <a:cs typeface="Arial"/>
              </a:rPr>
              <a:t> He is the image of the invisible God, the firstborn of all creation.</a:t>
            </a:r>
            <a:r>
              <a:rPr lang="en-US" sz="3200" b="1" baseline="30000" dirty="0">
                <a:solidFill>
                  <a:schemeClr val="bg1"/>
                </a:solidFill>
                <a:latin typeface="Arial"/>
                <a:cs typeface="Arial"/>
              </a:rPr>
              <a:t> 16 </a:t>
            </a:r>
            <a:r>
              <a:rPr lang="en-US" sz="3200" b="1" dirty="0">
                <a:solidFill>
                  <a:schemeClr val="bg1"/>
                </a:solidFill>
                <a:latin typeface="Arial"/>
                <a:cs typeface="Arial"/>
              </a:rPr>
              <a:t>For by him all things were created, in heaven and on earth, visible and invisible, whether thrones or dominions or rulers or authorities—all things were created through him and for him. </a:t>
            </a:r>
          </a:p>
        </p:txBody>
      </p:sp>
    </p:spTree>
    <p:extLst>
      <p:ext uri="{BB962C8B-B14F-4D97-AF65-F5344CB8AC3E}">
        <p14:creationId xmlns:p14="http://schemas.microsoft.com/office/powerpoint/2010/main" val="254366703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093428"/>
          </a:xfrm>
          <a:prstGeom prst="rect">
            <a:avLst/>
          </a:prstGeom>
          <a:noFill/>
        </p:spPr>
        <p:txBody>
          <a:bodyPr wrap="square" rtlCol="0">
            <a:spAutoFit/>
          </a:bodyPr>
          <a:lstStyle/>
          <a:p>
            <a:r>
              <a:rPr lang="en-US" sz="3600" b="1" dirty="0" smtClean="0">
                <a:solidFill>
                  <a:srgbClr val="FFFFFF"/>
                </a:solidFill>
                <a:latin typeface="Arial"/>
                <a:cs typeface="Arial"/>
              </a:rPr>
              <a:t>Colossians 1:17-19</a:t>
            </a:r>
            <a:endParaRPr lang="en-US" sz="3600" b="1" dirty="0" smtClean="0">
              <a:solidFill>
                <a:srgbClr val="FFFFFF"/>
              </a:solidFill>
              <a:latin typeface="Arial"/>
              <a:cs typeface="Arial"/>
            </a:endParaRPr>
          </a:p>
          <a:p>
            <a:r>
              <a:rPr lang="en-US" sz="3200" b="1" baseline="30000" dirty="0" smtClean="0">
                <a:solidFill>
                  <a:schemeClr val="bg1"/>
                </a:solidFill>
                <a:latin typeface="Arial"/>
                <a:cs typeface="Arial"/>
              </a:rPr>
              <a:t>17</a:t>
            </a:r>
            <a:r>
              <a:rPr lang="en-US" sz="3200" b="1" dirty="0">
                <a:solidFill>
                  <a:schemeClr val="bg1"/>
                </a:solidFill>
                <a:latin typeface="Arial"/>
                <a:cs typeface="Arial"/>
              </a:rPr>
              <a:t> And he is before all things, and in him all things hold together. </a:t>
            </a:r>
            <a:r>
              <a:rPr lang="en-US" sz="3200" b="1" baseline="30000" dirty="0">
                <a:solidFill>
                  <a:schemeClr val="bg1"/>
                </a:solidFill>
                <a:latin typeface="Arial"/>
                <a:cs typeface="Arial"/>
              </a:rPr>
              <a:t>18 </a:t>
            </a:r>
            <a:r>
              <a:rPr lang="en-US" sz="3200" b="1" dirty="0">
                <a:solidFill>
                  <a:schemeClr val="bg1"/>
                </a:solidFill>
                <a:latin typeface="Arial"/>
                <a:cs typeface="Arial"/>
              </a:rPr>
              <a:t>And he is the head of the body, the church. He is the beginning, the firstborn from the dead, that in everything he might be preeminent. </a:t>
            </a:r>
            <a:r>
              <a:rPr lang="en-US" sz="3200" b="1" baseline="30000" dirty="0">
                <a:solidFill>
                  <a:schemeClr val="bg1"/>
                </a:solidFill>
                <a:latin typeface="Arial"/>
                <a:cs typeface="Arial"/>
              </a:rPr>
              <a:t>19 </a:t>
            </a:r>
            <a:r>
              <a:rPr lang="en-US" sz="3200" b="1" dirty="0">
                <a:solidFill>
                  <a:schemeClr val="bg1"/>
                </a:solidFill>
                <a:latin typeface="Arial"/>
                <a:cs typeface="Arial"/>
              </a:rPr>
              <a:t>For in him all the fullness of God was pleased to dwell, </a:t>
            </a:r>
          </a:p>
        </p:txBody>
      </p:sp>
    </p:spTree>
    <p:extLst>
      <p:ext uri="{BB962C8B-B14F-4D97-AF65-F5344CB8AC3E}">
        <p14:creationId xmlns:p14="http://schemas.microsoft.com/office/powerpoint/2010/main" val="81876755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2123658"/>
          </a:xfrm>
          <a:prstGeom prst="rect">
            <a:avLst/>
          </a:prstGeom>
          <a:noFill/>
        </p:spPr>
        <p:txBody>
          <a:bodyPr wrap="square" rtlCol="0">
            <a:spAutoFit/>
          </a:bodyPr>
          <a:lstStyle/>
          <a:p>
            <a:r>
              <a:rPr lang="en-US" sz="3600" b="1" dirty="0" smtClean="0">
                <a:solidFill>
                  <a:srgbClr val="FFFFFF"/>
                </a:solidFill>
                <a:latin typeface="Arial"/>
                <a:cs typeface="Arial"/>
              </a:rPr>
              <a:t>Colossians 1:20</a:t>
            </a:r>
            <a:endParaRPr lang="en-US" sz="3600" b="1" dirty="0" smtClean="0">
              <a:solidFill>
                <a:srgbClr val="FFFFFF"/>
              </a:solidFill>
              <a:latin typeface="Arial"/>
              <a:cs typeface="Arial"/>
            </a:endParaRPr>
          </a:p>
          <a:p>
            <a:r>
              <a:rPr lang="en-US" sz="3200" b="1" baseline="30000" dirty="0" smtClean="0">
                <a:solidFill>
                  <a:schemeClr val="bg1"/>
                </a:solidFill>
                <a:latin typeface="Arial"/>
                <a:cs typeface="Arial"/>
              </a:rPr>
              <a:t>20</a:t>
            </a:r>
            <a:r>
              <a:rPr lang="en-US" sz="3200" b="1" baseline="30000" dirty="0">
                <a:solidFill>
                  <a:schemeClr val="bg1"/>
                </a:solidFill>
                <a:latin typeface="Arial"/>
                <a:cs typeface="Arial"/>
              </a:rPr>
              <a:t> </a:t>
            </a:r>
            <a:r>
              <a:rPr lang="en-US" sz="3200" b="1" dirty="0">
                <a:solidFill>
                  <a:schemeClr val="bg1"/>
                </a:solidFill>
                <a:latin typeface="Arial"/>
                <a:cs typeface="Arial"/>
              </a:rPr>
              <a:t>and through him to reconcile to himself all things, whether on earth or in heaven, making peace by the blood of his cross.</a:t>
            </a:r>
          </a:p>
        </p:txBody>
      </p:sp>
    </p:spTree>
    <p:extLst>
      <p:ext uri="{BB962C8B-B14F-4D97-AF65-F5344CB8AC3E}">
        <p14:creationId xmlns:p14="http://schemas.microsoft.com/office/powerpoint/2010/main" val="107001693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66957"/>
            <a:ext cx="8834783" cy="3416320"/>
          </a:xfrm>
          <a:prstGeom prst="rect">
            <a:avLst/>
          </a:prstGeom>
          <a:noFill/>
        </p:spPr>
        <p:txBody>
          <a:bodyPr wrap="square" rtlCol="0">
            <a:spAutoFit/>
          </a:bodyPr>
          <a:lstStyle/>
          <a:p>
            <a:r>
              <a:rPr lang="en-US" sz="3600" b="1" dirty="0">
                <a:solidFill>
                  <a:srgbClr val="FFFFFF"/>
                </a:solidFill>
                <a:latin typeface="Arial"/>
                <a:cs typeface="Arial"/>
              </a:rPr>
              <a:t> </a:t>
            </a:r>
          </a:p>
          <a:p>
            <a:r>
              <a:rPr lang="en-US" sz="3600" b="1" dirty="0">
                <a:solidFill>
                  <a:srgbClr val="FFFFFF"/>
                </a:solidFill>
                <a:latin typeface="Arial"/>
                <a:cs typeface="Arial"/>
              </a:rPr>
              <a:t>Jesus is the Lord of </a:t>
            </a:r>
            <a:r>
              <a:rPr lang="en-US" sz="3600" b="1" dirty="0" smtClean="0">
                <a:solidFill>
                  <a:srgbClr val="FFFFFF"/>
                </a:solidFill>
                <a:latin typeface="Arial"/>
                <a:cs typeface="Arial"/>
              </a:rPr>
              <a:t>________</a:t>
            </a:r>
            <a:endParaRPr lang="en-US" sz="3600" b="1" dirty="0">
              <a:solidFill>
                <a:srgbClr val="FFFFFF"/>
              </a:solidFill>
              <a:latin typeface="Arial"/>
              <a:cs typeface="Arial"/>
            </a:endParaRPr>
          </a:p>
          <a:p>
            <a:r>
              <a:rPr lang="en-US" sz="3600" b="1" dirty="0">
                <a:solidFill>
                  <a:srgbClr val="FFFFFF"/>
                </a:solidFill>
                <a:latin typeface="Arial"/>
                <a:cs typeface="Arial"/>
              </a:rPr>
              <a:t> </a:t>
            </a:r>
          </a:p>
          <a:p>
            <a:r>
              <a:rPr lang="en-US" sz="3600" b="1" dirty="0">
                <a:solidFill>
                  <a:srgbClr val="FFFFFF"/>
                </a:solidFill>
                <a:latin typeface="Arial"/>
                <a:cs typeface="Arial"/>
              </a:rPr>
              <a:t>Jesus is the Lord of the </a:t>
            </a:r>
            <a:r>
              <a:rPr lang="en-US" sz="3600" b="1" dirty="0" smtClean="0">
                <a:solidFill>
                  <a:srgbClr val="FFFFFF"/>
                </a:solidFill>
                <a:latin typeface="Arial"/>
                <a:cs typeface="Arial"/>
              </a:rPr>
              <a:t>_______</a:t>
            </a:r>
            <a:endParaRPr lang="en-US" sz="3600" b="1" dirty="0">
              <a:solidFill>
                <a:srgbClr val="FFFFFF"/>
              </a:solidFill>
              <a:latin typeface="Arial"/>
              <a:cs typeface="Arial"/>
            </a:endParaRPr>
          </a:p>
          <a:p>
            <a:r>
              <a:rPr lang="en-US" sz="3600" b="1" dirty="0">
                <a:solidFill>
                  <a:srgbClr val="FFFFFF"/>
                </a:solidFill>
                <a:latin typeface="Arial"/>
                <a:cs typeface="Arial"/>
              </a:rPr>
              <a:t> </a:t>
            </a:r>
          </a:p>
          <a:p>
            <a:r>
              <a:rPr lang="en-US" sz="3600" b="1" dirty="0">
                <a:solidFill>
                  <a:srgbClr val="FFFFFF"/>
                </a:solidFill>
                <a:latin typeface="Arial"/>
                <a:cs typeface="Arial"/>
              </a:rPr>
              <a:t>Jesus is Lord of </a:t>
            </a:r>
            <a:r>
              <a:rPr lang="en-US" sz="3600" b="1" dirty="0" smtClean="0">
                <a:solidFill>
                  <a:srgbClr val="FFFFFF"/>
                </a:solidFill>
                <a:latin typeface="Arial"/>
                <a:cs typeface="Arial"/>
              </a:rPr>
              <a:t>_________</a:t>
            </a:r>
            <a:endParaRPr lang="en-US" sz="3600" b="1" dirty="0">
              <a:solidFill>
                <a:srgbClr val="FFFFFF"/>
              </a:solidFill>
              <a:latin typeface="Arial"/>
              <a:cs typeface="Arial"/>
            </a:endParaRPr>
          </a:p>
        </p:txBody>
      </p:sp>
      <p:sp>
        <p:nvSpPr>
          <p:cNvPr id="4" name="TextBox 3"/>
          <p:cNvSpPr txBox="1"/>
          <p:nvPr/>
        </p:nvSpPr>
        <p:spPr>
          <a:xfrm>
            <a:off x="4834834" y="2297854"/>
            <a:ext cx="3381513" cy="646331"/>
          </a:xfrm>
          <a:prstGeom prst="rect">
            <a:avLst/>
          </a:prstGeom>
          <a:noFill/>
        </p:spPr>
        <p:txBody>
          <a:bodyPr wrap="square" rtlCol="0">
            <a:spAutoFit/>
          </a:bodyPr>
          <a:lstStyle/>
          <a:p>
            <a:r>
              <a:rPr lang="en-US" sz="3600" b="1" dirty="0" smtClean="0">
                <a:solidFill>
                  <a:srgbClr val="FFFFFF"/>
                </a:solidFill>
                <a:latin typeface="Arial"/>
                <a:cs typeface="Arial"/>
              </a:rPr>
              <a:t>creation</a:t>
            </a:r>
            <a:endParaRPr lang="en-US" sz="3600" b="1" dirty="0">
              <a:solidFill>
                <a:srgbClr val="FFFFFF"/>
              </a:solidFill>
              <a:latin typeface="Arial"/>
              <a:cs typeface="Arial"/>
            </a:endParaRPr>
          </a:p>
        </p:txBody>
      </p:sp>
      <p:sp>
        <p:nvSpPr>
          <p:cNvPr id="5" name="TextBox 4"/>
          <p:cNvSpPr txBox="1"/>
          <p:nvPr/>
        </p:nvSpPr>
        <p:spPr>
          <a:xfrm>
            <a:off x="5674144" y="3402202"/>
            <a:ext cx="1921566" cy="646331"/>
          </a:xfrm>
          <a:prstGeom prst="rect">
            <a:avLst/>
          </a:prstGeom>
          <a:noFill/>
        </p:spPr>
        <p:txBody>
          <a:bodyPr wrap="square" rtlCol="0">
            <a:spAutoFit/>
          </a:bodyPr>
          <a:lstStyle/>
          <a:p>
            <a:r>
              <a:rPr lang="en-US" sz="3600" b="1" dirty="0" smtClean="0">
                <a:solidFill>
                  <a:srgbClr val="FFFFFF"/>
                </a:solidFill>
                <a:latin typeface="Arial"/>
                <a:cs typeface="Arial"/>
              </a:rPr>
              <a:t>church</a:t>
            </a:r>
            <a:endParaRPr lang="en-US" sz="3600" b="1" dirty="0">
              <a:solidFill>
                <a:srgbClr val="FFFFFF"/>
              </a:solidFill>
              <a:latin typeface="Arial"/>
              <a:cs typeface="Arial"/>
            </a:endParaRPr>
          </a:p>
        </p:txBody>
      </p:sp>
      <p:sp>
        <p:nvSpPr>
          <p:cNvPr id="6" name="TextBox 5"/>
          <p:cNvSpPr txBox="1"/>
          <p:nvPr/>
        </p:nvSpPr>
        <p:spPr>
          <a:xfrm>
            <a:off x="4026451" y="4493294"/>
            <a:ext cx="2522332" cy="646331"/>
          </a:xfrm>
          <a:prstGeom prst="rect">
            <a:avLst/>
          </a:prstGeom>
          <a:noFill/>
        </p:spPr>
        <p:txBody>
          <a:bodyPr wrap="square" rtlCol="0">
            <a:spAutoFit/>
          </a:bodyPr>
          <a:lstStyle/>
          <a:p>
            <a:r>
              <a:rPr lang="en-US" sz="3600" b="1" dirty="0" smtClean="0">
                <a:solidFill>
                  <a:srgbClr val="FFFFFF"/>
                </a:solidFill>
                <a:latin typeface="Arial"/>
                <a:cs typeface="Arial"/>
              </a:rPr>
              <a:t>salvation</a:t>
            </a:r>
            <a:endParaRPr lang="en-US" sz="3600" b="1" dirty="0">
              <a:solidFill>
                <a:srgbClr val="FFFFFF"/>
              </a:solidFill>
              <a:latin typeface="Arial"/>
              <a:cs typeface="Arial"/>
            </a:endParaRPr>
          </a:p>
        </p:txBody>
      </p:sp>
    </p:spTree>
    <p:extLst>
      <p:ext uri="{BB962C8B-B14F-4D97-AF65-F5344CB8AC3E}">
        <p14:creationId xmlns:p14="http://schemas.microsoft.com/office/powerpoint/2010/main" val="304673967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18601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31</Words>
  <Application>Microsoft Macintosh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Apple User</cp:lastModifiedBy>
  <cp:revision>9</cp:revision>
  <dcterms:created xsi:type="dcterms:W3CDTF">2017-01-18T16:41:10Z</dcterms:created>
  <dcterms:modified xsi:type="dcterms:W3CDTF">2017-02-27T16:48:49Z</dcterms:modified>
</cp:coreProperties>
</file>