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71" r:id="rId4"/>
    <p:sldId id="279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62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A16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4660"/>
  </p:normalViewPr>
  <p:slideViewPr>
    <p:cSldViewPr>
      <p:cViewPr>
        <p:scale>
          <a:sx n="77" d="100"/>
          <a:sy n="77" d="100"/>
        </p:scale>
        <p:origin x="-39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186B51-23E2-4040-9CF0-19B96FA88DB7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3744-C786-0944-828F-BFABDF695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37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A927EC-E63A-ED4D-AEE7-5648034598C4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4E91F-841E-4047-9F59-1B2C337D7B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2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666A4C-D363-5A4C-A176-6BB7A03FC96E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F912D-32F6-9441-98D8-ED0B1C1D35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5C64CD-E4D1-CA42-A9CB-CA20EFE89903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D423C-F8E7-8446-9E20-503C6D6EBF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4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1FF2DA-AD3D-D347-A18D-4772EE3793ED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D36BF-7030-7149-9900-74F9D57EC1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06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82EE4-168C-3A44-B141-6A955E3E27E0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D9643-C23C-FC48-B4F0-8B233BFABF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72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637E4-64AE-984F-9124-63BEC0520BC5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CA018-DECE-2D4D-9E75-22FA2EE1CB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23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529CD2-9904-FD43-A083-44F6812B6CD9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B1A3D-CCEA-2445-B004-7EE9E11EF7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62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75547-A9F5-7D41-880B-6E59F76CC6EA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2303D-167F-384F-B2B8-49BCF44B9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68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469FF-834E-954B-8EFA-13B7E36D3FBD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4B2F1-6576-BA46-9B13-13C921A56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78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60F523-DFE5-C744-BB87-E776A0B6D360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947E-DFA9-F34D-896B-B150F5D406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3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FE41B41-BA84-ED48-BCA2-D2F13C1A4CE2}" type="datetimeFigureOut">
              <a:rPr lang="en-US"/>
              <a:pPr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114FD6D-349F-304C-9CF0-62B9DC258F1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/>
          <p:cNvSpPr txBox="1">
            <a:spLocks noChangeArrowheads="1"/>
          </p:cNvSpPr>
          <p:nvPr/>
        </p:nvSpPr>
        <p:spPr bwMode="auto">
          <a:xfrm>
            <a:off x="925513" y="2521059"/>
            <a:ext cx="72929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owan Old Style Black"/>
                <a:cs typeface="Iowan Old Style Black"/>
              </a:rPr>
              <a:t>Revelation Revealed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owan Old Style Black"/>
                <a:cs typeface="Iowan Old Style Black"/>
              </a:rPr>
              <a:t>Worship In Heaven and on Earth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owan Old Style Black"/>
                <a:cs typeface="Iowan Old Style Black"/>
              </a:rPr>
              <a:t>Revelation 5:1-14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990600"/>
            <a:ext cx="7315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I heard every creature in heaven and on earth and under the earth and in the sea, and all that is in them, saying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him who sits on the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throne and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the lamb be blessing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honor and glory and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might forever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ever!” </a:t>
            </a:r>
          </a:p>
          <a:p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572000" cy="6858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5:1-14</a:t>
            </a:r>
          </a:p>
        </p:txBody>
      </p:sp>
    </p:spTree>
    <p:extLst>
      <p:ext uri="{BB962C8B-B14F-4D97-AF65-F5344CB8AC3E}">
        <p14:creationId xmlns:p14="http://schemas.microsoft.com/office/powerpoint/2010/main" val="338465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990600"/>
            <a:ext cx="7315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the four living creatures said, “Amen!” and the elders fell down and worshiped. </a:t>
            </a: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572000" cy="6858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5:1-14</a:t>
            </a:r>
          </a:p>
        </p:txBody>
      </p:sp>
    </p:spTree>
    <p:extLst>
      <p:ext uri="{BB962C8B-B14F-4D97-AF65-F5344CB8AC3E}">
        <p14:creationId xmlns:p14="http://schemas.microsoft.com/office/powerpoint/2010/main" val="297950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28800" y="2362200"/>
            <a:ext cx="6934200" cy="11430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Worship involves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________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rules in His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_______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rules in His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___________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1447800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Iowan Old Style Black"/>
              </a:rPr>
              <a:t>prayers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81600" y="2438400"/>
            <a:ext cx="297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Iowan Old Style Black"/>
              </a:rPr>
              <a:t>songs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1600" y="3377624"/>
            <a:ext cx="320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cs typeface="Iowan Old Style Black"/>
              </a:rPr>
              <a:t>revelation</a:t>
            </a:r>
          </a:p>
        </p:txBody>
      </p:sp>
    </p:spTree>
    <p:extLst>
      <p:ext uri="{BB962C8B-B14F-4D97-AF65-F5344CB8AC3E}">
        <p14:creationId xmlns:p14="http://schemas.microsoft.com/office/powerpoint/2010/main" val="394009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53" y="1447800"/>
            <a:ext cx="8465095" cy="1950653"/>
          </a:xfrm>
          <a:prstGeom prst="rect">
            <a:avLst/>
          </a:prstGeom>
          <a:effectLst>
            <a:outerShdw blurRad="76200" dist="76200" dir="2700000" algn="tl" rotWithShape="0">
              <a:schemeClr val="tx1">
                <a:alpha val="5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10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572000" cy="6858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5:1-14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99060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I saw in the right hand of him who was seated on the throne a scroll written within and on the back, sealed with seven seals.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I saw a mighty angel proclaiming with a loud voice, “Who is worthy to open the scroll and break its seals?”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9906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no one in heaven or on earth or under the earth was able to open the scroll or to look into it,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I began to weep loudly because no one was found worthy to open the scroll or to look into it.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572000" cy="6858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5:1-14</a:t>
            </a:r>
          </a:p>
        </p:txBody>
      </p:sp>
    </p:spTree>
    <p:extLst>
      <p:ext uri="{BB962C8B-B14F-4D97-AF65-F5344CB8AC3E}">
        <p14:creationId xmlns:p14="http://schemas.microsoft.com/office/powerpoint/2010/main" val="74750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9906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one of the elders said to me, “Weep no more; behold, the Lion of the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tribe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Judah, the Root of David, has conquered, so that he can open the scroll and its seven seals.” </a:t>
            </a:r>
          </a:p>
          <a:p>
            <a:endParaRPr lang="en-US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572000" cy="6858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5:1-14</a:t>
            </a:r>
          </a:p>
        </p:txBody>
      </p:sp>
    </p:spTree>
    <p:extLst>
      <p:ext uri="{BB962C8B-B14F-4D97-AF65-F5344CB8AC3E}">
        <p14:creationId xmlns:p14="http://schemas.microsoft.com/office/powerpoint/2010/main" val="190889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99060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between the throne and the four living creatures and among the elders I saw a Lamb standing, as though it had been slain, with seven horns and with seven eyes,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the seven spirits of God sent out into all the earth. </a:t>
            </a:r>
            <a:endParaRPr lang="en-US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572000" cy="6858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5:1-14</a:t>
            </a:r>
          </a:p>
        </p:txBody>
      </p:sp>
    </p:spTree>
    <p:extLst>
      <p:ext uri="{BB962C8B-B14F-4D97-AF65-F5344CB8AC3E}">
        <p14:creationId xmlns:p14="http://schemas.microsoft.com/office/powerpoint/2010/main" val="41425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9906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he went and took the scroll from the right hand of him who was seated on the throne.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when he had taken the scroll, the four living creatures and the twenty-four elders fell down before the Lamb, each holding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harp, and golden bowls full of incense, which are the prayers of the saints. </a:t>
            </a:r>
            <a:endParaRPr lang="en-US" sz="32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572000" cy="6858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5:1-14</a:t>
            </a:r>
          </a:p>
        </p:txBody>
      </p:sp>
    </p:spTree>
    <p:extLst>
      <p:ext uri="{BB962C8B-B14F-4D97-AF65-F5344CB8AC3E}">
        <p14:creationId xmlns:p14="http://schemas.microsoft.com/office/powerpoint/2010/main" val="412331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060371"/>
            <a:ext cx="7239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they sang a new song, saying, </a:t>
            </a: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Worthy are you to take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scroll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to open its seals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for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 were slain, and by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your blood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ransomed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God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from every tribe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language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people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nation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572000" cy="6858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5:1-14</a:t>
            </a:r>
          </a:p>
        </p:txBody>
      </p:sp>
    </p:spTree>
    <p:extLst>
      <p:ext uri="{BB962C8B-B14F-4D97-AF65-F5344CB8AC3E}">
        <p14:creationId xmlns:p14="http://schemas.microsoft.com/office/powerpoint/2010/main" val="1614278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838200"/>
            <a:ext cx="7772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/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you have made them a kingdom and priests to our God, and they shall reign  on the earth.” </a:t>
            </a:r>
          </a:p>
          <a:p>
            <a:endParaRPr lang="en-US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I looked, and I heard around the throne and the living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creatures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the elders the voice of many angels, numbering myriads of myriads and thousands of thousands, 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12 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saying with a loud voice,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572000" cy="6858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5:1-14</a:t>
            </a:r>
          </a:p>
        </p:txBody>
      </p:sp>
    </p:spTree>
    <p:extLst>
      <p:ext uri="{BB962C8B-B14F-4D97-AF65-F5344CB8AC3E}">
        <p14:creationId xmlns:p14="http://schemas.microsoft.com/office/powerpoint/2010/main" val="3328446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990600"/>
            <a:ext cx="7315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Worthy is the Lamb who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was slain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to receive power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wealth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wisdom and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might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honor and glory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blessing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!” 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4572000" cy="6858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5:1-14</a:t>
            </a:r>
          </a:p>
        </p:txBody>
      </p:sp>
    </p:spTree>
    <p:extLst>
      <p:ext uri="{BB962C8B-B14F-4D97-AF65-F5344CB8AC3E}">
        <p14:creationId xmlns:p14="http://schemas.microsoft.com/office/powerpoint/2010/main" val="272179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121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Revelation 5:1-14</vt:lpstr>
      <vt:lpstr>Revelation 5:1-14</vt:lpstr>
      <vt:lpstr>Revelation 5:1-14</vt:lpstr>
      <vt:lpstr>Revelation 5:1-14</vt:lpstr>
      <vt:lpstr>Revelation 5:1-14</vt:lpstr>
      <vt:lpstr>Revelation 5:1-14</vt:lpstr>
      <vt:lpstr>Revelation 5:1-14</vt:lpstr>
      <vt:lpstr>Revelation 5:1-14</vt:lpstr>
      <vt:lpstr>Revelation 5:1-14</vt:lpstr>
      <vt:lpstr>Revelation 5:1-14</vt:lpstr>
      <vt:lpstr>Worship involves ________  God rules in His _______  God rules in His ___________ </vt:lpstr>
      <vt:lpstr>PowerPoint Presentation</vt:lpstr>
    </vt:vector>
  </TitlesOfParts>
  <Company>Visual Impact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Mac</cp:lastModifiedBy>
  <cp:revision>60</cp:revision>
  <dcterms:created xsi:type="dcterms:W3CDTF">2011-11-04T03:21:55Z</dcterms:created>
  <dcterms:modified xsi:type="dcterms:W3CDTF">2016-05-06T05:53:00Z</dcterms:modified>
</cp:coreProperties>
</file>