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71" r:id="rId4"/>
    <p:sldId id="272" r:id="rId5"/>
    <p:sldId id="274" r:id="rId6"/>
    <p:sldId id="262" r:id="rId7"/>
    <p:sldId id="27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A164"/>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3" autoAdjust="0"/>
    <p:restoredTop sz="94660"/>
  </p:normalViewPr>
  <p:slideViewPr>
    <p:cSldViewPr>
      <p:cViewPr>
        <p:scale>
          <a:sx n="77" d="100"/>
          <a:sy n="77" d="100"/>
        </p:scale>
        <p:origin x="-39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E5186B51-23E2-4040-9CF0-19B96FA88DB7}" type="datetimeFigureOut">
              <a:rPr lang="en-US"/>
              <a:pPr/>
              <a:t>5/26/2016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673744-C786-0944-828F-BFABDF695F7E}" type="slidenum">
              <a:rPr lang="en-US"/>
              <a:pPr/>
              <a:t>‹#›</a:t>
            </a:fld>
            <a:endParaRPr lang="en-US"/>
          </a:p>
        </p:txBody>
      </p:sp>
    </p:spTree>
    <p:extLst>
      <p:ext uri="{BB962C8B-B14F-4D97-AF65-F5344CB8AC3E}">
        <p14:creationId xmlns:p14="http://schemas.microsoft.com/office/powerpoint/2010/main" val="3087937037"/>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FA927EC-E63A-ED4D-AEE7-5648034598C4}" type="datetimeFigureOut">
              <a:rPr lang="en-US"/>
              <a:pPr/>
              <a:t>5/26/2016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44E91F-841E-4047-9F59-1B2C337D7BAA}" type="slidenum">
              <a:rPr lang="en-US"/>
              <a:pPr/>
              <a:t>‹#›</a:t>
            </a:fld>
            <a:endParaRPr lang="en-US"/>
          </a:p>
        </p:txBody>
      </p:sp>
    </p:spTree>
    <p:extLst>
      <p:ext uri="{BB962C8B-B14F-4D97-AF65-F5344CB8AC3E}">
        <p14:creationId xmlns:p14="http://schemas.microsoft.com/office/powerpoint/2010/main" val="795728979"/>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2666A4C-D363-5A4C-A176-6BB7A03FC96E}" type="datetimeFigureOut">
              <a:rPr lang="en-US"/>
              <a:pPr/>
              <a:t>5/26/2016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AF912D-32F6-9441-98D8-ED0B1C1D350B}" type="slidenum">
              <a:rPr lang="en-US"/>
              <a:pPr/>
              <a:t>‹#›</a:t>
            </a:fld>
            <a:endParaRPr lang="en-US"/>
          </a:p>
        </p:txBody>
      </p:sp>
    </p:spTree>
    <p:extLst>
      <p:ext uri="{BB962C8B-B14F-4D97-AF65-F5344CB8AC3E}">
        <p14:creationId xmlns:p14="http://schemas.microsoft.com/office/powerpoint/2010/main" val="402176506"/>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95C64CD-E4D1-CA42-A9CB-CA20EFE89903}" type="datetimeFigureOut">
              <a:rPr lang="en-US"/>
              <a:pPr/>
              <a:t>5/26/2016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DD423C-F8E7-8446-9E20-503C6D6EBF1E}" type="slidenum">
              <a:rPr lang="en-US"/>
              <a:pPr/>
              <a:t>‹#›</a:t>
            </a:fld>
            <a:endParaRPr lang="en-US"/>
          </a:p>
        </p:txBody>
      </p:sp>
    </p:spTree>
    <p:extLst>
      <p:ext uri="{BB962C8B-B14F-4D97-AF65-F5344CB8AC3E}">
        <p14:creationId xmlns:p14="http://schemas.microsoft.com/office/powerpoint/2010/main" val="861442702"/>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91FF2DA-AD3D-D347-A18D-4772EE3793ED}" type="datetimeFigureOut">
              <a:rPr lang="en-US"/>
              <a:pPr/>
              <a:t>5/26/2016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3D36BF-7030-7149-9900-74F9D57EC15E}" type="slidenum">
              <a:rPr lang="en-US"/>
              <a:pPr/>
              <a:t>‹#›</a:t>
            </a:fld>
            <a:endParaRPr lang="en-US"/>
          </a:p>
        </p:txBody>
      </p:sp>
    </p:spTree>
    <p:extLst>
      <p:ext uri="{BB962C8B-B14F-4D97-AF65-F5344CB8AC3E}">
        <p14:creationId xmlns:p14="http://schemas.microsoft.com/office/powerpoint/2010/main" val="279420697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35182EE4-168C-3A44-B141-6A955E3E27E0}" type="datetimeFigureOut">
              <a:rPr lang="en-US"/>
              <a:pPr/>
              <a:t>5/26/2016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1AD9643-C23C-FC48-B4F0-8B233BFABF7C}" type="slidenum">
              <a:rPr lang="en-US"/>
              <a:pPr/>
              <a:t>‹#›</a:t>
            </a:fld>
            <a:endParaRPr lang="en-US"/>
          </a:p>
        </p:txBody>
      </p:sp>
    </p:spTree>
    <p:extLst>
      <p:ext uri="{BB962C8B-B14F-4D97-AF65-F5344CB8AC3E}">
        <p14:creationId xmlns:p14="http://schemas.microsoft.com/office/powerpoint/2010/main" val="2361472713"/>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680637E4-64AE-984F-9124-63BEC0520BC5}" type="datetimeFigureOut">
              <a:rPr lang="en-US"/>
              <a:pPr/>
              <a:t>5/26/2016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07CA018-DECE-2D4D-9E75-22FA2EE1CB98}" type="slidenum">
              <a:rPr lang="en-US"/>
              <a:pPr/>
              <a:t>‹#›</a:t>
            </a:fld>
            <a:endParaRPr lang="en-US"/>
          </a:p>
        </p:txBody>
      </p:sp>
    </p:spTree>
    <p:extLst>
      <p:ext uri="{BB962C8B-B14F-4D97-AF65-F5344CB8AC3E}">
        <p14:creationId xmlns:p14="http://schemas.microsoft.com/office/powerpoint/2010/main" val="197862352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A529CD2-9904-FD43-A083-44F6812B6CD9}" type="datetimeFigureOut">
              <a:rPr lang="en-US"/>
              <a:pPr/>
              <a:t>5/26/2016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51B1A3D-CCEA-2445-B004-7EE9E11EF7FE}" type="slidenum">
              <a:rPr lang="en-US"/>
              <a:pPr/>
              <a:t>‹#›</a:t>
            </a:fld>
            <a:endParaRPr lang="en-US"/>
          </a:p>
        </p:txBody>
      </p:sp>
    </p:spTree>
    <p:extLst>
      <p:ext uri="{BB962C8B-B14F-4D97-AF65-F5344CB8AC3E}">
        <p14:creationId xmlns:p14="http://schemas.microsoft.com/office/powerpoint/2010/main" val="296886209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F075547-A9F5-7D41-880B-6E59F76CC6EA}" type="datetimeFigureOut">
              <a:rPr lang="en-US"/>
              <a:pPr/>
              <a:t>5/26/2016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082303D-167F-384F-B2B8-49BCF44B93B0}" type="slidenum">
              <a:rPr lang="en-US"/>
              <a:pPr/>
              <a:t>‹#›</a:t>
            </a:fld>
            <a:endParaRPr lang="en-US"/>
          </a:p>
        </p:txBody>
      </p:sp>
    </p:spTree>
    <p:extLst>
      <p:ext uri="{BB962C8B-B14F-4D97-AF65-F5344CB8AC3E}">
        <p14:creationId xmlns:p14="http://schemas.microsoft.com/office/powerpoint/2010/main" val="22938688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8"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D59469FF-834E-954B-8EFA-13B7E36D3FBD}" type="datetimeFigureOut">
              <a:rPr lang="en-US"/>
              <a:pPr/>
              <a:t>5/26/2016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34B2F1-6576-BA46-9B13-13C921A560E5}" type="slidenum">
              <a:rPr lang="en-US"/>
              <a:pPr/>
              <a:t>‹#›</a:t>
            </a:fld>
            <a:endParaRPr lang="en-US"/>
          </a:p>
        </p:txBody>
      </p:sp>
    </p:spTree>
    <p:extLst>
      <p:ext uri="{BB962C8B-B14F-4D97-AF65-F5344CB8AC3E}">
        <p14:creationId xmlns:p14="http://schemas.microsoft.com/office/powerpoint/2010/main" val="23393780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560F523-DFE5-C744-BB87-E776A0B6D360}" type="datetimeFigureOut">
              <a:rPr lang="en-US"/>
              <a:pPr/>
              <a:t>5/26/2016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0B947E-DFA9-F34D-896B-B150F5D4063F}" type="slidenum">
              <a:rPr lang="en-US"/>
              <a:pPr/>
              <a:t>‹#›</a:t>
            </a:fld>
            <a:endParaRPr lang="en-US"/>
          </a:p>
        </p:txBody>
      </p:sp>
    </p:spTree>
    <p:extLst>
      <p:ext uri="{BB962C8B-B14F-4D97-AF65-F5344CB8AC3E}">
        <p14:creationId xmlns:p14="http://schemas.microsoft.com/office/powerpoint/2010/main" val="913453911"/>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FE41B41-BA84-ED48-BCA2-D2F13C1A4CE2}" type="datetimeFigureOut">
              <a:rPr lang="en-US"/>
              <a:pPr/>
              <a:t>5/26/2016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7114FD6D-349F-304C-9CF0-62B9DC258F1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xStyles>
    <p:titleStyle>
      <a:lvl1pPr algn="ctr" rtl="0" fontAlgn="base">
        <a:spcBef>
          <a:spcPct val="0"/>
        </a:spcBef>
        <a:spcAft>
          <a:spcPct val="0"/>
        </a:spcAft>
        <a:defRPr sz="4400" kern="1200">
          <a:solidFill>
            <a:schemeClr val="tx1"/>
          </a:solidFill>
          <a:latin typeface="+mj-lt"/>
          <a:ea typeface="ＭＳ Ｐゴシック" charset="0"/>
          <a:cs typeface="+mj-cs"/>
        </a:defRPr>
      </a:lvl1pPr>
      <a:lvl2pPr algn="ctr" rtl="0" fontAlgn="base">
        <a:spcBef>
          <a:spcPct val="0"/>
        </a:spcBef>
        <a:spcAft>
          <a:spcPct val="0"/>
        </a:spcAft>
        <a:defRPr sz="4400">
          <a:solidFill>
            <a:schemeClr val="tx1"/>
          </a:solidFill>
          <a:latin typeface="Calibri" charset="0"/>
          <a:ea typeface="ＭＳ Ｐゴシック" charset="0"/>
        </a:defRPr>
      </a:lvl2pPr>
      <a:lvl3pPr algn="ctr" rtl="0" fontAlgn="base">
        <a:spcBef>
          <a:spcPct val="0"/>
        </a:spcBef>
        <a:spcAft>
          <a:spcPct val="0"/>
        </a:spcAft>
        <a:defRPr sz="4400">
          <a:solidFill>
            <a:schemeClr val="tx1"/>
          </a:solidFill>
          <a:latin typeface="Calibri" charset="0"/>
          <a:ea typeface="ＭＳ Ｐゴシック" charset="0"/>
        </a:defRPr>
      </a:lvl3pPr>
      <a:lvl4pPr algn="ctr" rtl="0" fontAlgn="base">
        <a:spcBef>
          <a:spcPct val="0"/>
        </a:spcBef>
        <a:spcAft>
          <a:spcPct val="0"/>
        </a:spcAft>
        <a:defRPr sz="4400">
          <a:solidFill>
            <a:schemeClr val="tx1"/>
          </a:solidFill>
          <a:latin typeface="Calibri" charset="0"/>
          <a:ea typeface="ＭＳ Ｐゴシック" charset="0"/>
        </a:defRPr>
      </a:lvl4pPr>
      <a:lvl5pPr algn="ctr" rtl="0" fontAlgn="base">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6"/>
          <p:cNvSpPr txBox="1">
            <a:spLocks noChangeArrowheads="1"/>
          </p:cNvSpPr>
          <p:nvPr/>
        </p:nvSpPr>
        <p:spPr bwMode="auto">
          <a:xfrm>
            <a:off x="925513" y="2521059"/>
            <a:ext cx="7292975" cy="18158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Revealed</a:t>
            </a:r>
          </a:p>
          <a:p>
            <a:pPr algn="ct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When the Trumpet Sounds</a:t>
            </a:r>
          </a:p>
          <a:p>
            <a:pPr algn="ct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8:1-5 &amp; 9:20-21</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914400" y="76200"/>
            <a:ext cx="7315200" cy="1143000"/>
          </a:xfrm>
        </p:spPr>
        <p:txBody>
          <a:bodyPr/>
          <a:lstStyle/>
          <a:p>
            <a:pPr algn="l"/>
            <a:r>
              <a:rPr lang="en-US" sz="36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8:1-5</a:t>
            </a:r>
          </a:p>
        </p:txBody>
      </p:sp>
      <p:sp>
        <p:nvSpPr>
          <p:cNvPr id="5" name="TextBox 4"/>
          <p:cNvSpPr txBox="1"/>
          <p:nvPr/>
        </p:nvSpPr>
        <p:spPr>
          <a:xfrm>
            <a:off x="914400" y="980303"/>
            <a:ext cx="7315200" cy="304698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Lamb opened the seventh seal, there was silence in heaven for about half an hour.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I saw the seven angels who stand before God, and seven trumpets were given to them</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914400" y="914400"/>
            <a:ext cx="7315200" cy="4524315"/>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another angel came and stood at the altar with a golden censer, and he was given much incense to offer with the prayers of all the saints on the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golden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altar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throne</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smoke of the incense, with the prayers of the saints, rose before God from the hand of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angel.  </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914400" y="76200"/>
            <a:ext cx="7315200" cy="1143000"/>
          </a:xfrm>
        </p:spPr>
        <p:txBody>
          <a:bodyPr/>
          <a:lstStyle/>
          <a:p>
            <a:pPr algn="l"/>
            <a:r>
              <a:rPr lang="en-US" sz="36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8:1-5</a:t>
            </a:r>
          </a:p>
        </p:txBody>
      </p:sp>
    </p:spTree>
    <p:extLst>
      <p:ext uri="{BB962C8B-B14F-4D97-AF65-F5344CB8AC3E}">
        <p14:creationId xmlns:p14="http://schemas.microsoft.com/office/powerpoint/2010/main" val="4198733437"/>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910281" y="914400"/>
            <a:ext cx="7315200" cy="3046988"/>
          </a:xfrm>
          <a:prstGeom prst="rect">
            <a:avLst/>
          </a:prstGeom>
          <a:noFill/>
        </p:spPr>
        <p:txBody>
          <a:bodyPr wrap="square" rtlCol="0">
            <a:spAutoFit/>
          </a:bodyPr>
          <a:lstStyle/>
          <a:p>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angel took the censer and filled it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fire from the altar and threw it on the earth, and there were peals of thunder, rumblings,</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flashes of lightning, and an earthquake.</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itle 1"/>
          <p:cNvSpPr>
            <a:spLocks noGrp="1"/>
          </p:cNvSpPr>
          <p:nvPr>
            <p:ph type="title"/>
          </p:nvPr>
        </p:nvSpPr>
        <p:spPr>
          <a:xfrm>
            <a:off x="914400" y="76200"/>
            <a:ext cx="7315200" cy="1143000"/>
          </a:xfrm>
        </p:spPr>
        <p:txBody>
          <a:bodyPr/>
          <a:lstStyle/>
          <a:p>
            <a:pPr algn="l"/>
            <a:r>
              <a:rPr lang="en-US" sz="36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8:1-5</a:t>
            </a:r>
          </a:p>
        </p:txBody>
      </p:sp>
    </p:spTree>
    <p:extLst>
      <p:ext uri="{BB962C8B-B14F-4D97-AF65-F5344CB8AC3E}">
        <p14:creationId xmlns:p14="http://schemas.microsoft.com/office/powerpoint/2010/main" val="232439061"/>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910281" y="914400"/>
            <a:ext cx="7315200" cy="4524315"/>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20</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 rest of mankind, who were not killed by these plagues, did not repent of the works of their hands nor give up worshiping demons and idols of gold and silver and bronze and stone and wood, which cannot see or hear or walk, </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21</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nor did they repent of their murders or their sorceries or their sexual immorality or their thefts.</a:t>
            </a:r>
            <a:endPar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Title 1"/>
          <p:cNvSpPr>
            <a:spLocks noGrp="1"/>
          </p:cNvSpPr>
          <p:nvPr>
            <p:ph type="title"/>
          </p:nvPr>
        </p:nvSpPr>
        <p:spPr>
          <a:xfrm>
            <a:off x="914400" y="76200"/>
            <a:ext cx="7315200" cy="1143000"/>
          </a:xfrm>
        </p:spPr>
        <p:txBody>
          <a:bodyPr/>
          <a:lstStyle/>
          <a:p>
            <a:pPr algn="l"/>
            <a:r>
              <a:rPr lang="en-US" sz="36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a:t>
            </a:r>
            <a:r>
              <a:rPr lang="en-US" sz="3600" b="1" dirty="0" smtClean="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9:20-21</a:t>
            </a:r>
            <a:endParaRPr lang="en-US" sz="36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954569"/>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914400" y="2362200"/>
            <a:ext cx="7315200" cy="1143000"/>
          </a:xfrm>
        </p:spPr>
        <p:txBody>
          <a:bodyPr/>
          <a:lstStyle/>
          <a:p>
            <a:pPr algn="l"/>
            <a: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Without the Holy Spirit people do not ______</a:t>
            </a:r>
            <a:b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
            </a:r>
            <a:b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God’s judgment is seen in the wrath of  ______</a:t>
            </a:r>
            <a:b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
            </a:r>
            <a:b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God’s judgment is seen in the oppression by ________</a:t>
            </a:r>
            <a:b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
            </a:r>
            <a:br>
              <a:rPr lang="en-US" sz="24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God’s judgment is seen in the fall of _______</a:t>
            </a:r>
          </a:p>
        </p:txBody>
      </p:sp>
      <p:sp>
        <p:nvSpPr>
          <p:cNvPr id="2" name="TextBox 1"/>
          <p:cNvSpPr txBox="1"/>
          <p:nvPr/>
        </p:nvSpPr>
        <p:spPr>
          <a:xfrm>
            <a:off x="1676400" y="863024"/>
            <a:ext cx="2514600" cy="584776"/>
          </a:xfrm>
          <a:prstGeom prst="rect">
            <a:avLst/>
          </a:prstGeom>
          <a:noFill/>
        </p:spPr>
        <p:txBody>
          <a:bodyPr wrap="square" rtlCol="0">
            <a:spAutoFit/>
          </a:bodyPr>
          <a:lstStyle/>
          <a:p>
            <a:r>
              <a:rPr lang="en-US" sz="3200" b="1" dirty="0">
                <a:ln>
                  <a:solidFill>
                    <a:schemeClr val="tx1"/>
                  </a:solidFill>
                </a:ln>
                <a:solidFill>
                  <a:srgbClr val="FFFFFF"/>
                </a:solidFill>
                <a:effectLst>
                  <a:glow rad="101600">
                    <a:schemeClr val="tx1">
                      <a:alpha val="75000"/>
                    </a:schemeClr>
                  </a:glow>
                </a:effectLst>
                <a:latin typeface="Iowan Old Style Black"/>
                <a:cs typeface="Iowan Old Style Black"/>
              </a:rPr>
              <a:t>repent</a:t>
            </a:r>
          </a:p>
        </p:txBody>
      </p:sp>
      <p:sp>
        <p:nvSpPr>
          <p:cNvPr id="10" name="TextBox 9"/>
          <p:cNvSpPr txBox="1"/>
          <p:nvPr/>
        </p:nvSpPr>
        <p:spPr>
          <a:xfrm>
            <a:off x="1600200" y="2234624"/>
            <a:ext cx="2971800" cy="584776"/>
          </a:xfrm>
          <a:prstGeom prst="rect">
            <a:avLst/>
          </a:prstGeom>
          <a:noFill/>
        </p:spPr>
        <p:txBody>
          <a:bodyPr wrap="square" rtlCol="0">
            <a:spAutoFit/>
          </a:bodyPr>
          <a:lstStyle/>
          <a:p>
            <a:r>
              <a:rPr lang="en-US" sz="3200" b="1" dirty="0">
                <a:ln>
                  <a:solidFill>
                    <a:schemeClr val="tx1"/>
                  </a:solidFill>
                </a:ln>
                <a:solidFill>
                  <a:srgbClr val="FFFFFF"/>
                </a:solidFill>
                <a:effectLst>
                  <a:glow rad="101600">
                    <a:schemeClr val="tx1">
                      <a:alpha val="75000"/>
                    </a:schemeClr>
                  </a:glow>
                </a:effectLst>
                <a:latin typeface="Iowan Old Style Black"/>
                <a:cs typeface="Iowan Old Style Black"/>
              </a:rPr>
              <a:t>nature</a:t>
            </a:r>
          </a:p>
        </p:txBody>
      </p:sp>
      <p:sp>
        <p:nvSpPr>
          <p:cNvPr id="11" name="TextBox 10"/>
          <p:cNvSpPr txBox="1"/>
          <p:nvPr/>
        </p:nvSpPr>
        <p:spPr>
          <a:xfrm>
            <a:off x="3886200" y="3581400"/>
            <a:ext cx="3200400" cy="584776"/>
          </a:xfrm>
          <a:prstGeom prst="rect">
            <a:avLst/>
          </a:prstGeom>
          <a:noFill/>
        </p:spPr>
        <p:txBody>
          <a:bodyPr wrap="square" rtlCol="0">
            <a:spAutoFit/>
          </a:bodyPr>
          <a:lstStyle/>
          <a:p>
            <a:r>
              <a:rPr lang="en-US" sz="3200" b="1" dirty="0">
                <a:ln>
                  <a:solidFill>
                    <a:schemeClr val="tx1"/>
                  </a:solidFill>
                </a:ln>
                <a:solidFill>
                  <a:srgbClr val="FFFFFF"/>
                </a:solidFill>
                <a:effectLst>
                  <a:glow rad="101600">
                    <a:schemeClr val="tx1">
                      <a:alpha val="75000"/>
                    </a:schemeClr>
                  </a:glow>
                </a:effectLst>
                <a:latin typeface="Iowan Old Style Black"/>
                <a:cs typeface="Iowan Old Style Black"/>
              </a:rPr>
              <a:t>demons</a:t>
            </a:r>
          </a:p>
        </p:txBody>
      </p:sp>
      <p:sp>
        <p:nvSpPr>
          <p:cNvPr id="7" name="TextBox 6"/>
          <p:cNvSpPr txBox="1"/>
          <p:nvPr/>
        </p:nvSpPr>
        <p:spPr>
          <a:xfrm>
            <a:off x="990600" y="4876800"/>
            <a:ext cx="2209800" cy="584776"/>
          </a:xfrm>
          <a:prstGeom prst="rect">
            <a:avLst/>
          </a:prstGeom>
          <a:noFill/>
        </p:spPr>
        <p:txBody>
          <a:bodyPr wrap="square" rtlCol="0">
            <a:spAutoFit/>
          </a:bodyPr>
          <a:lstStyle/>
          <a:p>
            <a:r>
              <a:rPr lang="en-US" sz="3200" b="1" dirty="0">
                <a:ln>
                  <a:solidFill>
                    <a:schemeClr val="tx1"/>
                  </a:solidFill>
                </a:ln>
                <a:solidFill>
                  <a:srgbClr val="FFFFFF"/>
                </a:solidFill>
                <a:effectLst>
                  <a:glow rad="101600">
                    <a:schemeClr val="tx1">
                      <a:alpha val="75000"/>
                    </a:schemeClr>
                  </a:glow>
                </a:effectLst>
                <a:latin typeface="Iowan Old Style Black"/>
                <a:cs typeface="Iowan Old Style Black"/>
              </a:rPr>
              <a:t>nations</a:t>
            </a:r>
          </a:p>
        </p:txBody>
      </p:sp>
    </p:spTree>
    <p:extLst>
      <p:ext uri="{BB962C8B-B14F-4D97-AF65-F5344CB8AC3E}">
        <p14:creationId xmlns:p14="http://schemas.microsoft.com/office/powerpoint/2010/main" val="3940097182"/>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7090" y="2621347"/>
            <a:ext cx="7009821" cy="1615307"/>
          </a:xfrm>
          <a:prstGeom prst="rect">
            <a:avLst/>
          </a:prstGeom>
        </p:spPr>
      </p:pic>
    </p:spTree>
    <p:extLst>
      <p:ext uri="{BB962C8B-B14F-4D97-AF65-F5344CB8AC3E}">
        <p14:creationId xmlns:p14="http://schemas.microsoft.com/office/powerpoint/2010/main" val="2531014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36</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Revelation 8:1-5</vt:lpstr>
      <vt:lpstr>Revelation 8:1-5</vt:lpstr>
      <vt:lpstr>Revelation 8:1-5</vt:lpstr>
      <vt:lpstr>Revelation 9:20-21</vt:lpstr>
      <vt:lpstr>Without the Holy Spirit people do not ______  God’s judgment is seen in the wrath of  ______  God’s judgment is seen in the oppression by ________  God’s judgment is seen in the fall of _______</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Mac</cp:lastModifiedBy>
  <cp:revision>63</cp:revision>
  <dcterms:created xsi:type="dcterms:W3CDTF">2011-11-04T03:21:55Z</dcterms:created>
  <dcterms:modified xsi:type="dcterms:W3CDTF">2016-05-26T13:55:17Z</dcterms:modified>
</cp:coreProperties>
</file>