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3" r:id="rId7"/>
    <p:sldId id="264" r:id="rId8"/>
    <p:sldId id="25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7" autoAdjust="0"/>
    <p:restoredTop sz="94660"/>
  </p:normalViewPr>
  <p:slideViewPr>
    <p:cSldViewPr snapToGrid="0">
      <p:cViewPr varScale="1">
        <p:scale>
          <a:sx n="74" d="100"/>
          <a:sy n="74" d="100"/>
        </p:scale>
        <p:origin x="-79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1B6616-5EA8-404E-A3B6-06343BB4B66A}"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2862074153"/>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1B6616-5EA8-404E-A3B6-06343BB4B66A}"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2802897154"/>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1B6616-5EA8-404E-A3B6-06343BB4B66A}"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4060147717"/>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1B6616-5EA8-404E-A3B6-06343BB4B66A}"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1953368665"/>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1B6616-5EA8-404E-A3B6-06343BB4B66A}" type="datetimeFigureOut">
              <a:rPr lang="en-US" smtClean="0"/>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2237689559"/>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1B6616-5EA8-404E-A3B6-06343BB4B66A}" type="datetimeFigureOut">
              <a:rPr lang="en-US" smtClean="0"/>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2870643343"/>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1B6616-5EA8-404E-A3B6-06343BB4B66A}" type="datetimeFigureOut">
              <a:rPr lang="en-US" smtClean="0"/>
              <a:t>4/6/2016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1091454024"/>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1B6616-5EA8-404E-A3B6-06343BB4B66A}" type="datetimeFigureOut">
              <a:rPr lang="en-US" smtClean="0"/>
              <a:t>4/6/2016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1425871151"/>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B6616-5EA8-404E-A3B6-06343BB4B66A}" type="datetimeFigureOut">
              <a:rPr lang="en-US" smtClean="0"/>
              <a:t>4/6/2016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3744770583"/>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1B6616-5EA8-404E-A3B6-06343BB4B66A}" type="datetimeFigureOut">
              <a:rPr lang="en-US" smtClean="0"/>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1325474051"/>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1B6616-5EA8-404E-A3B6-06343BB4B66A}" type="datetimeFigureOut">
              <a:rPr lang="en-US" smtClean="0"/>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1726542049"/>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B6616-5EA8-404E-A3B6-06343BB4B66A}" type="datetimeFigureOut">
              <a:rPr lang="en-US" smtClean="0"/>
              <a:t>4/6/2016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20AE4-8B01-42F6-BED3-0948F4D45ACC}" type="slidenum">
              <a:rPr lang="en-US" smtClean="0"/>
              <a:t>‹#›</a:t>
            </a:fld>
            <a:endParaRPr lang="en-US"/>
          </a:p>
        </p:txBody>
      </p:sp>
    </p:spTree>
    <p:extLst>
      <p:ext uri="{BB962C8B-B14F-4D97-AF65-F5344CB8AC3E}">
        <p14:creationId xmlns:p14="http://schemas.microsoft.com/office/powerpoint/2010/main" val="1626592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613458" y="2685323"/>
            <a:ext cx="7905509" cy="3159889"/>
          </a:xfrm>
          <a:prstGeom prst="rect">
            <a:avLst/>
          </a:prstGeom>
          <a:solidFill>
            <a:srgbClr val="FFFFFF">
              <a:alpha val="89804"/>
            </a:srgbClr>
          </a:solidFill>
          <a:ln>
            <a:noFill/>
          </a:ln>
          <a:effectLst>
            <a:softEdge rad="635000"/>
          </a:effectLst>
        </p:spPr>
        <p:txBody>
          <a:bodyPr wrap="square" rtlCol="0" anchor="ctr" anchorCtr="0">
            <a:noAutofit/>
          </a:bodyPr>
          <a:lstStyle/>
          <a:p>
            <a:pPr algn="ctr"/>
            <a:r>
              <a:rPr lang="en-US" sz="4800" b="1" dirty="0">
                <a:latin typeface="Arial" panose="020B0604020202020204" pitchFamily="34" charset="0"/>
                <a:cs typeface="Arial" panose="020B0604020202020204" pitchFamily="34" charset="0"/>
              </a:rPr>
              <a:t>The Greatness of God</a:t>
            </a:r>
          </a:p>
          <a:p>
            <a:pPr algn="ctr"/>
            <a:r>
              <a:rPr lang="en-US" sz="4800" b="1" dirty="0">
                <a:latin typeface="Arial" panose="020B0604020202020204" pitchFamily="34" charset="0"/>
                <a:cs typeface="Arial" panose="020B0604020202020204" pitchFamily="34" charset="0"/>
              </a:rPr>
              <a:t>Revelation 1:1-8</a:t>
            </a:r>
          </a:p>
        </p:txBody>
      </p:sp>
    </p:spTree>
    <p:extLst>
      <p:ext uri="{BB962C8B-B14F-4D97-AF65-F5344CB8AC3E}">
        <p14:creationId xmlns:p14="http://schemas.microsoft.com/office/powerpoint/2010/main" val="1332563673"/>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58000"/>
          </a:xfrm>
          <a:prstGeom prst="rect">
            <a:avLst/>
          </a:prstGeom>
          <a:solidFill>
            <a:srgbClr val="FFFFFF">
              <a:alpha val="89804"/>
            </a:srgbClr>
          </a:solidFill>
          <a:ln>
            <a:noFill/>
          </a:ln>
          <a:effectLst>
            <a:softEdge rad="635000"/>
          </a:effectLst>
        </p:spPr>
        <p:txBody>
          <a:bodyPr wrap="square" lIns="457200" rIns="457200" rtlCol="0" anchor="ctr" anchorCtr="0">
            <a:noAutofit/>
          </a:bodyPr>
          <a:lstStyle/>
          <a:p>
            <a:pPr algn="ctr"/>
            <a:r>
              <a:rPr lang="en-US" sz="3600" b="1" dirty="0">
                <a:effectLst>
                  <a:glow rad="228600">
                    <a:schemeClr val="bg1">
                      <a:alpha val="40000"/>
                    </a:schemeClr>
                  </a:glow>
                </a:effectLst>
                <a:latin typeface="Arial" panose="020B0604020202020204" pitchFamily="34" charset="0"/>
                <a:cs typeface="Arial" panose="020B0604020202020204" pitchFamily="34" charset="0"/>
              </a:rPr>
              <a:t>The revelation of Jesus Christ, which God gave him to show to his servants the things that must soon take place. He made it known by sending his angel to his servant John, </a:t>
            </a:r>
            <a:r>
              <a:rPr lang="en-US" sz="3600" b="1" baseline="30000" dirty="0">
                <a:effectLst>
                  <a:glow rad="228600">
                    <a:schemeClr val="bg1">
                      <a:alpha val="40000"/>
                    </a:schemeClr>
                  </a:glow>
                </a:effectLst>
                <a:latin typeface="Arial" panose="020B0604020202020204" pitchFamily="34" charset="0"/>
                <a:cs typeface="Arial" panose="020B0604020202020204" pitchFamily="34" charset="0"/>
              </a:rPr>
              <a:t>2 </a:t>
            </a:r>
            <a:r>
              <a:rPr lang="en-US" sz="3600" b="1" dirty="0">
                <a:effectLst>
                  <a:glow rad="228600">
                    <a:schemeClr val="bg1">
                      <a:alpha val="40000"/>
                    </a:schemeClr>
                  </a:glow>
                </a:effectLst>
                <a:latin typeface="Arial" panose="020B0604020202020204" pitchFamily="34" charset="0"/>
                <a:cs typeface="Arial" panose="020B0604020202020204" pitchFamily="34" charset="0"/>
              </a:rPr>
              <a:t>who bore witness to the word of God and to the testimony of Jesus Christ, even to all that he saw.</a:t>
            </a:r>
          </a:p>
        </p:txBody>
      </p:sp>
      <p:sp>
        <p:nvSpPr>
          <p:cNvPr id="3" name="TextBox 2"/>
          <p:cNvSpPr txBox="1"/>
          <p:nvPr/>
        </p:nvSpPr>
        <p:spPr>
          <a:xfrm>
            <a:off x="-172576" y="-310085"/>
            <a:ext cx="6317249" cy="2106593"/>
          </a:xfrm>
          <a:prstGeom prst="rect">
            <a:avLst/>
          </a:prstGeom>
          <a:solidFill>
            <a:srgbClr val="FFFFFF"/>
          </a:solidFill>
          <a:ln>
            <a:noFill/>
          </a:ln>
          <a:effectLst>
            <a:softEdge rad="635000"/>
          </a:effectLst>
        </p:spPr>
        <p:txBody>
          <a:bodyPr wrap="square" rtlCol="0" anchor="ctr" anchorCtr="0">
            <a:noAutofit/>
          </a:bodyPr>
          <a:lstStyle/>
          <a:p>
            <a:pPr algn="ctr"/>
            <a:r>
              <a:rPr lang="en-US" sz="4400" dirty="0">
                <a:latin typeface="Arial Black" panose="020B0A04020102020204" pitchFamily="34" charset="0"/>
              </a:rPr>
              <a:t>Revelation 1:1-8</a:t>
            </a:r>
          </a:p>
        </p:txBody>
      </p:sp>
    </p:spTree>
    <p:extLst>
      <p:ext uri="{BB962C8B-B14F-4D97-AF65-F5344CB8AC3E}">
        <p14:creationId xmlns:p14="http://schemas.microsoft.com/office/powerpoint/2010/main" val="2329298787"/>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58000"/>
          </a:xfrm>
          <a:prstGeom prst="rect">
            <a:avLst/>
          </a:prstGeom>
          <a:solidFill>
            <a:srgbClr val="FFFFFF">
              <a:alpha val="89804"/>
            </a:srgbClr>
          </a:solidFill>
          <a:ln>
            <a:noFill/>
          </a:ln>
          <a:effectLst>
            <a:softEdge rad="635000"/>
          </a:effectLst>
        </p:spPr>
        <p:txBody>
          <a:bodyPr wrap="square" lIns="457200" rIns="457200" rtlCol="0" anchor="ctr" anchorCtr="0">
            <a:noAutofit/>
          </a:bodyPr>
          <a:lstStyle>
            <a:defPPr>
              <a:defRPr lang="en-US"/>
            </a:defPPr>
            <a:lvl1pPr algn="ctr">
              <a:defRPr sz="3600" b="1">
                <a:effectLst>
                  <a:glow rad="228600">
                    <a:schemeClr val="bg1">
                      <a:alpha val="40000"/>
                    </a:schemeClr>
                  </a:glow>
                </a:effectLst>
                <a:latin typeface="Arial" panose="020B0604020202020204" pitchFamily="34" charset="0"/>
                <a:cs typeface="Arial" panose="020B0604020202020204" pitchFamily="34" charset="0"/>
              </a:defRPr>
            </a:lvl1pPr>
          </a:lstStyle>
          <a:p>
            <a:r>
              <a:rPr lang="en-US" dirty="0"/>
              <a:t> </a:t>
            </a:r>
            <a:r>
              <a:rPr lang="en-US" baseline="30000" dirty="0"/>
              <a:t> </a:t>
            </a:r>
            <a:r>
              <a:rPr lang="en-US" baseline="30000" dirty="0" smtClean="0"/>
              <a:t>3 </a:t>
            </a:r>
            <a:r>
              <a:rPr lang="en-US" dirty="0" smtClean="0"/>
              <a:t>Blessed </a:t>
            </a:r>
            <a:r>
              <a:rPr lang="en-US" dirty="0"/>
              <a:t>is the one who reads aloud the words of this prophecy, and blessed are those who hear, and who keep what is written in it, for the time is near</a:t>
            </a:r>
            <a:r>
              <a:rPr lang="en-US" dirty="0" smtClean="0"/>
              <a:t>.  </a:t>
            </a:r>
            <a:r>
              <a:rPr lang="en-US" baseline="30000" dirty="0" smtClean="0"/>
              <a:t>4</a:t>
            </a:r>
            <a:r>
              <a:rPr lang="en-US" dirty="0"/>
              <a:t> John to the seven churches that are in Asia:</a:t>
            </a:r>
          </a:p>
        </p:txBody>
      </p:sp>
      <p:sp>
        <p:nvSpPr>
          <p:cNvPr id="4" name="TextBox 3"/>
          <p:cNvSpPr txBox="1"/>
          <p:nvPr/>
        </p:nvSpPr>
        <p:spPr>
          <a:xfrm>
            <a:off x="-172576" y="-310085"/>
            <a:ext cx="6317249" cy="2106593"/>
          </a:xfrm>
          <a:prstGeom prst="rect">
            <a:avLst/>
          </a:prstGeom>
          <a:solidFill>
            <a:srgbClr val="FFFFFF"/>
          </a:solidFill>
          <a:ln>
            <a:noFill/>
          </a:ln>
          <a:effectLst>
            <a:softEdge rad="635000"/>
          </a:effectLst>
        </p:spPr>
        <p:txBody>
          <a:bodyPr wrap="square" rtlCol="0" anchor="ctr" anchorCtr="0">
            <a:noAutofit/>
          </a:bodyPr>
          <a:lstStyle/>
          <a:p>
            <a:pPr algn="ctr"/>
            <a:r>
              <a:rPr lang="en-US" sz="4400" dirty="0">
                <a:latin typeface="Arial Black" panose="020B0A04020102020204" pitchFamily="34" charset="0"/>
              </a:rPr>
              <a:t>Revelation 1:1-8</a:t>
            </a:r>
          </a:p>
        </p:txBody>
      </p:sp>
    </p:spTree>
    <p:extLst>
      <p:ext uri="{BB962C8B-B14F-4D97-AF65-F5344CB8AC3E}">
        <p14:creationId xmlns:p14="http://schemas.microsoft.com/office/powerpoint/2010/main" val="3661291109"/>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58000"/>
          </a:xfrm>
          <a:prstGeom prst="rect">
            <a:avLst/>
          </a:prstGeom>
          <a:solidFill>
            <a:srgbClr val="FFFFFF">
              <a:alpha val="89804"/>
            </a:srgbClr>
          </a:solidFill>
          <a:ln>
            <a:noFill/>
          </a:ln>
          <a:effectLst>
            <a:softEdge rad="635000"/>
          </a:effectLst>
        </p:spPr>
        <p:txBody>
          <a:bodyPr wrap="square" lIns="457200" rIns="457200" rtlCol="0" anchor="ctr" anchorCtr="0">
            <a:noAutofit/>
          </a:bodyPr>
          <a:lstStyle>
            <a:defPPr>
              <a:defRPr lang="en-US"/>
            </a:defPPr>
            <a:lvl1pPr algn="ctr">
              <a:defRPr sz="3600" b="1">
                <a:effectLst>
                  <a:glow rad="228600">
                    <a:schemeClr val="bg1">
                      <a:alpha val="40000"/>
                    </a:schemeClr>
                  </a:glow>
                </a:effectLst>
                <a:latin typeface="Arial" panose="020B0604020202020204" pitchFamily="34" charset="0"/>
                <a:cs typeface="Arial" panose="020B0604020202020204" pitchFamily="34" charset="0"/>
              </a:defRPr>
            </a:lvl1pPr>
          </a:lstStyle>
          <a:p>
            <a:r>
              <a:rPr lang="en-US" dirty="0"/>
              <a:t>Grace to you and peace from him who is and who was and who is to come, and from the seven spirits who are before his throne, </a:t>
            </a:r>
            <a:r>
              <a:rPr lang="en-US" baseline="30000" dirty="0"/>
              <a:t>5</a:t>
            </a:r>
            <a:r>
              <a:rPr lang="en-US" dirty="0"/>
              <a:t> and from Jesus Christ the faithful witness, the firstborn of the dead, and the ruler of kings on earth.</a:t>
            </a:r>
          </a:p>
        </p:txBody>
      </p:sp>
      <p:sp>
        <p:nvSpPr>
          <p:cNvPr id="4" name="TextBox 3"/>
          <p:cNvSpPr txBox="1"/>
          <p:nvPr/>
        </p:nvSpPr>
        <p:spPr>
          <a:xfrm>
            <a:off x="-172576" y="-310085"/>
            <a:ext cx="6317249" cy="2106593"/>
          </a:xfrm>
          <a:prstGeom prst="rect">
            <a:avLst/>
          </a:prstGeom>
          <a:solidFill>
            <a:srgbClr val="FFFFFF"/>
          </a:solidFill>
          <a:ln>
            <a:noFill/>
          </a:ln>
          <a:effectLst>
            <a:softEdge rad="635000"/>
          </a:effectLst>
        </p:spPr>
        <p:txBody>
          <a:bodyPr wrap="square" rtlCol="0" anchor="ctr" anchorCtr="0">
            <a:noAutofit/>
          </a:bodyPr>
          <a:lstStyle/>
          <a:p>
            <a:pPr algn="ctr"/>
            <a:r>
              <a:rPr lang="en-US" sz="4400" dirty="0">
                <a:latin typeface="Arial Black" panose="020B0A04020102020204" pitchFamily="34" charset="0"/>
              </a:rPr>
              <a:t>Revelation 1:1-8</a:t>
            </a:r>
          </a:p>
        </p:txBody>
      </p:sp>
    </p:spTree>
    <p:extLst>
      <p:ext uri="{BB962C8B-B14F-4D97-AF65-F5344CB8AC3E}">
        <p14:creationId xmlns:p14="http://schemas.microsoft.com/office/powerpoint/2010/main" val="2729185845"/>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58000"/>
          </a:xfrm>
          <a:prstGeom prst="rect">
            <a:avLst/>
          </a:prstGeom>
          <a:solidFill>
            <a:srgbClr val="FFFFFF">
              <a:alpha val="89804"/>
            </a:srgbClr>
          </a:solidFill>
          <a:ln>
            <a:noFill/>
          </a:ln>
          <a:effectLst>
            <a:softEdge rad="635000"/>
          </a:effectLst>
        </p:spPr>
        <p:txBody>
          <a:bodyPr wrap="square" lIns="457200" rIns="457200" rtlCol="0" anchor="ctr" anchorCtr="0">
            <a:noAutofit/>
          </a:bodyPr>
          <a:lstStyle>
            <a:defPPr>
              <a:defRPr lang="en-US"/>
            </a:defPPr>
            <a:lvl1pPr algn="ctr">
              <a:defRPr sz="3600" b="1">
                <a:effectLst>
                  <a:glow rad="228600">
                    <a:schemeClr val="bg1">
                      <a:alpha val="40000"/>
                    </a:schemeClr>
                  </a:glow>
                </a:effectLst>
                <a:latin typeface="Arial" panose="020B0604020202020204" pitchFamily="34" charset="0"/>
                <a:cs typeface="Arial" panose="020B0604020202020204" pitchFamily="34" charset="0"/>
              </a:defRPr>
            </a:lvl1pPr>
          </a:lstStyle>
          <a:p>
            <a:r>
              <a:rPr lang="en-US" dirty="0"/>
              <a:t>To him who loves us and has freed us from our sins by his blood </a:t>
            </a:r>
            <a:r>
              <a:rPr lang="en-US" baseline="30000" dirty="0"/>
              <a:t>6</a:t>
            </a:r>
            <a:r>
              <a:rPr lang="en-US" dirty="0"/>
              <a:t> and made us a kingdom, priests to his God and Father, to him be glory </a:t>
            </a:r>
            <a:r>
              <a:rPr lang="en-US" dirty="0" smtClean="0"/>
              <a:t>and dominion </a:t>
            </a:r>
            <a:r>
              <a:rPr lang="en-US" dirty="0"/>
              <a:t>forever and ever. </a:t>
            </a:r>
            <a:r>
              <a:rPr lang="en-US" dirty="0"/>
              <a:t>Amen. </a:t>
            </a:r>
          </a:p>
        </p:txBody>
      </p:sp>
      <p:sp>
        <p:nvSpPr>
          <p:cNvPr id="4" name="TextBox 3"/>
          <p:cNvSpPr txBox="1"/>
          <p:nvPr/>
        </p:nvSpPr>
        <p:spPr>
          <a:xfrm>
            <a:off x="-172576" y="-310085"/>
            <a:ext cx="6317249" cy="2106593"/>
          </a:xfrm>
          <a:prstGeom prst="rect">
            <a:avLst/>
          </a:prstGeom>
          <a:solidFill>
            <a:srgbClr val="FFFFFF"/>
          </a:solidFill>
          <a:ln>
            <a:noFill/>
          </a:ln>
          <a:effectLst>
            <a:softEdge rad="635000"/>
          </a:effectLst>
        </p:spPr>
        <p:txBody>
          <a:bodyPr wrap="square" rtlCol="0" anchor="ctr" anchorCtr="0">
            <a:noAutofit/>
          </a:bodyPr>
          <a:lstStyle/>
          <a:p>
            <a:pPr algn="ctr"/>
            <a:r>
              <a:rPr lang="en-US" sz="4400" dirty="0">
                <a:latin typeface="Arial Black" panose="020B0A04020102020204" pitchFamily="34" charset="0"/>
              </a:rPr>
              <a:t>Revelation 1:1-8</a:t>
            </a:r>
          </a:p>
        </p:txBody>
      </p:sp>
    </p:spTree>
    <p:extLst>
      <p:ext uri="{BB962C8B-B14F-4D97-AF65-F5344CB8AC3E}">
        <p14:creationId xmlns:p14="http://schemas.microsoft.com/office/powerpoint/2010/main" val="1372252051"/>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0459"/>
            <a:ext cx="9144000" cy="6858000"/>
          </a:xfrm>
          <a:prstGeom prst="rect">
            <a:avLst/>
          </a:prstGeom>
          <a:solidFill>
            <a:srgbClr val="FFFFFF">
              <a:alpha val="89804"/>
            </a:srgbClr>
          </a:solidFill>
          <a:ln>
            <a:noFill/>
          </a:ln>
          <a:effectLst>
            <a:softEdge rad="635000"/>
          </a:effectLst>
        </p:spPr>
        <p:txBody>
          <a:bodyPr wrap="square" lIns="457200" rIns="457200" rtlCol="0" anchor="ctr" anchorCtr="0">
            <a:noAutofit/>
          </a:bodyPr>
          <a:lstStyle>
            <a:defPPr>
              <a:defRPr lang="en-US"/>
            </a:defPPr>
            <a:lvl1pPr algn="ctr">
              <a:defRPr sz="3600" b="1">
                <a:effectLst>
                  <a:glow rad="228600">
                    <a:schemeClr val="bg1">
                      <a:alpha val="40000"/>
                    </a:schemeClr>
                  </a:glow>
                </a:effectLst>
                <a:latin typeface="Arial" panose="020B0604020202020204" pitchFamily="34" charset="0"/>
                <a:cs typeface="Arial" panose="020B0604020202020204" pitchFamily="34" charset="0"/>
              </a:defRPr>
            </a:lvl1pPr>
          </a:lstStyle>
          <a:p>
            <a:r>
              <a:rPr lang="en-US" baseline="30000" dirty="0"/>
              <a:t>7</a:t>
            </a:r>
            <a:r>
              <a:rPr lang="en-US" dirty="0"/>
              <a:t> Behold, he is coming with the clouds, and every eye will see him, even those who pierced him, and all tribes of the earth will wail on account of him. Even so. Amen.</a:t>
            </a:r>
          </a:p>
          <a:p>
            <a:r>
              <a:rPr lang="en-US" baseline="30000" dirty="0"/>
              <a:t>8</a:t>
            </a:r>
            <a:r>
              <a:rPr lang="en-US" dirty="0"/>
              <a:t> “I am the Alpha and the Omega,” says the Lord God, “who is and who was and who is to come, the Almighty.”</a:t>
            </a:r>
          </a:p>
        </p:txBody>
      </p:sp>
      <p:sp>
        <p:nvSpPr>
          <p:cNvPr id="6" name="TextBox 5"/>
          <p:cNvSpPr txBox="1"/>
          <p:nvPr/>
        </p:nvSpPr>
        <p:spPr>
          <a:xfrm>
            <a:off x="-172576" y="-310085"/>
            <a:ext cx="6317249" cy="2106593"/>
          </a:xfrm>
          <a:prstGeom prst="rect">
            <a:avLst/>
          </a:prstGeom>
          <a:solidFill>
            <a:srgbClr val="FFFFFF"/>
          </a:solidFill>
          <a:ln>
            <a:noFill/>
          </a:ln>
          <a:effectLst>
            <a:softEdge rad="635000"/>
          </a:effectLst>
        </p:spPr>
        <p:txBody>
          <a:bodyPr wrap="square" rtlCol="0" anchor="ctr" anchorCtr="0">
            <a:noAutofit/>
          </a:bodyPr>
          <a:lstStyle/>
          <a:p>
            <a:pPr algn="ctr"/>
            <a:r>
              <a:rPr lang="en-US" sz="4400" dirty="0">
                <a:latin typeface="Arial Black" panose="020B0A04020102020204" pitchFamily="34" charset="0"/>
              </a:rPr>
              <a:t>Revelation 1:1-8</a:t>
            </a:r>
          </a:p>
        </p:txBody>
      </p:sp>
    </p:spTree>
    <p:extLst>
      <p:ext uri="{BB962C8B-B14F-4D97-AF65-F5344CB8AC3E}">
        <p14:creationId xmlns:p14="http://schemas.microsoft.com/office/powerpoint/2010/main" val="2401635774"/>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58000"/>
          </a:xfrm>
          <a:prstGeom prst="rect">
            <a:avLst/>
          </a:prstGeom>
          <a:solidFill>
            <a:srgbClr val="FFFFFF">
              <a:alpha val="89804"/>
            </a:srgbClr>
          </a:solidFill>
          <a:ln>
            <a:noFill/>
          </a:ln>
          <a:effectLst>
            <a:softEdge rad="635000"/>
          </a:effectLst>
        </p:spPr>
        <p:txBody>
          <a:bodyPr wrap="square" lIns="457200" rIns="457200" rtlCol="0" anchor="ctr" anchorCtr="0">
            <a:noAutofit/>
          </a:bodyPr>
          <a:lstStyle>
            <a:defPPr>
              <a:defRPr lang="en-US"/>
            </a:defPPr>
            <a:lvl1pPr algn="ctr">
              <a:defRPr sz="3600" b="1">
                <a:effectLst>
                  <a:glow rad="228600">
                    <a:schemeClr val="bg1">
                      <a:alpha val="40000"/>
                    </a:schemeClr>
                  </a:glow>
                </a:effectLst>
                <a:latin typeface="Arial" panose="020B0604020202020204" pitchFamily="34" charset="0"/>
                <a:cs typeface="Arial" panose="020B0604020202020204" pitchFamily="34" charset="0"/>
              </a:defRPr>
            </a:lvl1pPr>
          </a:lstStyle>
          <a:p>
            <a:r>
              <a:rPr lang="en-US" dirty="0" smtClean="0"/>
              <a:t>The Greatness of God</a:t>
            </a:r>
          </a:p>
          <a:p>
            <a:endParaRPr lang="en-US" dirty="0"/>
          </a:p>
          <a:p>
            <a:pPr>
              <a:spcAft>
                <a:spcPts val="2400"/>
              </a:spcAft>
            </a:pPr>
            <a:r>
              <a:rPr lang="en-US" dirty="0" smtClean="0"/>
              <a:t>The greatness of God in His ________</a:t>
            </a:r>
          </a:p>
          <a:p>
            <a:pPr>
              <a:spcAft>
                <a:spcPts val="2400"/>
              </a:spcAft>
            </a:pPr>
            <a:r>
              <a:rPr lang="en-US" dirty="0" smtClean="0"/>
              <a:t>The greatness of God in His ________</a:t>
            </a:r>
          </a:p>
          <a:p>
            <a:pPr>
              <a:spcAft>
                <a:spcPts val="2400"/>
              </a:spcAft>
            </a:pPr>
            <a:r>
              <a:rPr lang="en-US" dirty="0" smtClean="0"/>
              <a:t>The greatness of God in His ________</a:t>
            </a:r>
            <a:endParaRPr lang="en-US" dirty="0"/>
          </a:p>
        </p:txBody>
      </p:sp>
      <p:sp>
        <p:nvSpPr>
          <p:cNvPr id="3" name="TextBox 2"/>
          <p:cNvSpPr txBox="1"/>
          <p:nvPr/>
        </p:nvSpPr>
        <p:spPr>
          <a:xfrm>
            <a:off x="6552650" y="2841145"/>
            <a:ext cx="2050436" cy="646331"/>
          </a:xfrm>
          <a:prstGeom prst="rect">
            <a:avLst/>
          </a:prstGeom>
          <a:noFill/>
        </p:spPr>
        <p:txBody>
          <a:bodyPr wrap="square" rtlCol="0">
            <a:spAutoFit/>
          </a:bodyPr>
          <a:lstStyle/>
          <a:p>
            <a:r>
              <a:rPr lang="en-US" sz="3600" b="1" dirty="0">
                <a:ln w="12700" cmpd="sng">
                  <a:solidFill>
                    <a:schemeClr val="bg1"/>
                  </a:solidFill>
                </a:ln>
                <a:latin typeface="Arial Black" panose="020B0A04020102020204" pitchFamily="34" charset="0"/>
                <a:cs typeface="Arial"/>
              </a:rPr>
              <a:t>Person</a:t>
            </a:r>
          </a:p>
        </p:txBody>
      </p:sp>
      <p:sp>
        <p:nvSpPr>
          <p:cNvPr id="4" name="TextBox 3"/>
          <p:cNvSpPr txBox="1"/>
          <p:nvPr/>
        </p:nvSpPr>
        <p:spPr>
          <a:xfrm>
            <a:off x="6548986" y="3698267"/>
            <a:ext cx="2285920" cy="646331"/>
          </a:xfrm>
          <a:prstGeom prst="rect">
            <a:avLst/>
          </a:prstGeom>
          <a:noFill/>
        </p:spPr>
        <p:txBody>
          <a:bodyPr wrap="square" rtlCol="0">
            <a:spAutoFit/>
          </a:bodyPr>
          <a:lstStyle>
            <a:defPPr>
              <a:defRPr lang="en-US"/>
            </a:defPPr>
            <a:lvl1pPr>
              <a:defRPr sz="3600" b="1">
                <a:ln w="12700" cmpd="sng">
                  <a:solidFill>
                    <a:schemeClr val="bg1"/>
                  </a:solidFill>
                </a:ln>
                <a:latin typeface="Arial Black" panose="020B0A04020102020204" pitchFamily="34" charset="0"/>
                <a:cs typeface="Arial"/>
              </a:defRPr>
            </a:lvl1pPr>
          </a:lstStyle>
          <a:p>
            <a:r>
              <a:rPr lang="en-US" dirty="0"/>
              <a:t>Purpose</a:t>
            </a:r>
          </a:p>
        </p:txBody>
      </p:sp>
      <p:sp>
        <p:nvSpPr>
          <p:cNvPr id="5" name="TextBox 4"/>
          <p:cNvSpPr txBox="1"/>
          <p:nvPr/>
        </p:nvSpPr>
        <p:spPr>
          <a:xfrm>
            <a:off x="6548986" y="4544182"/>
            <a:ext cx="2298799" cy="646331"/>
          </a:xfrm>
          <a:prstGeom prst="rect">
            <a:avLst/>
          </a:prstGeom>
          <a:noFill/>
        </p:spPr>
        <p:txBody>
          <a:bodyPr wrap="square" rtlCol="0">
            <a:spAutoFit/>
          </a:bodyPr>
          <a:lstStyle>
            <a:defPPr>
              <a:defRPr lang="en-US"/>
            </a:defPPr>
            <a:lvl1pPr>
              <a:defRPr sz="3600" b="1">
                <a:ln w="12700" cmpd="sng">
                  <a:solidFill>
                    <a:schemeClr val="bg1"/>
                  </a:solidFill>
                </a:ln>
                <a:latin typeface="Arial Black" panose="020B0A04020102020204" pitchFamily="34" charset="0"/>
                <a:cs typeface="Arial"/>
              </a:defRPr>
            </a:lvl1pPr>
          </a:lstStyle>
          <a:p>
            <a:r>
              <a:rPr lang="en-US" dirty="0"/>
              <a:t>Promise</a:t>
            </a:r>
          </a:p>
        </p:txBody>
      </p:sp>
    </p:spTree>
    <p:extLst>
      <p:ext uri="{BB962C8B-B14F-4D97-AF65-F5344CB8AC3E}">
        <p14:creationId xmlns:p14="http://schemas.microsoft.com/office/powerpoint/2010/main" val="2351433345"/>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0" y="1713055"/>
            <a:ext cx="9144000" cy="3287210"/>
          </a:xfrm>
          <a:prstGeom prst="ellipse">
            <a:avLst/>
          </a:prstGeom>
          <a:solidFill>
            <a:srgbClr val="FFFFFF">
              <a:alpha val="89804"/>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600" y="2372810"/>
            <a:ext cx="8105736" cy="1860795"/>
          </a:xfrm>
          <a:prstGeom prst="rect">
            <a:avLst/>
          </a:prstGeom>
        </p:spPr>
      </p:pic>
    </p:spTree>
    <p:extLst>
      <p:ext uri="{BB962C8B-B14F-4D97-AF65-F5344CB8AC3E}">
        <p14:creationId xmlns:p14="http://schemas.microsoft.com/office/powerpoint/2010/main" val="3634549457"/>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TotalTime>
  <Words>64</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Davis</dc:creator>
  <cp:lastModifiedBy>Mac</cp:lastModifiedBy>
  <cp:revision>28</cp:revision>
  <dcterms:created xsi:type="dcterms:W3CDTF">2016-01-04T01:53:50Z</dcterms:created>
  <dcterms:modified xsi:type="dcterms:W3CDTF">2016-04-06T17:38:21Z</dcterms:modified>
</cp:coreProperties>
</file>