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6" r:id="rId6"/>
    <p:sldId id="258" r:id="rId7"/>
    <p:sldId id="265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7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4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7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7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4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6616-5EA8-404E-A3B6-06343BB4B66A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0AE4-8B01-42F6-BED3-0948F4D4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78130"/>
            <a:ext cx="9144000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>
                <a:ln w="13462">
                  <a:noFill/>
                  <a:prstDash val="solid"/>
                </a:ln>
                <a:solidFill>
                  <a:srgbClr val="990033"/>
                </a:solidFill>
                <a:effectLst>
                  <a:outerShdw blurRad="152400" dist="101600" dir="2700000" algn="bl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  <a:ea typeface="Anchor Jack" panose="02000400000000000000" pitchFamily="2" charset="0"/>
              </a:rPr>
              <a:t>Loving Each Other</a:t>
            </a:r>
          </a:p>
          <a:p>
            <a:pPr algn="ctr"/>
            <a:endParaRPr lang="en-US" sz="2000" b="1" dirty="0" smtClean="0">
              <a:ln w="13462">
                <a:noFill/>
                <a:prstDash val="solid"/>
              </a:ln>
              <a:solidFill>
                <a:srgbClr val="990033"/>
              </a:solidFill>
              <a:latin typeface="Arial Black" panose="020B0A04020102020204" pitchFamily="34" charset="0"/>
              <a:ea typeface="Anchor Jack" panose="02000400000000000000" pitchFamily="2" charset="0"/>
            </a:endParaRPr>
          </a:p>
          <a:p>
            <a:pPr algn="ctr"/>
            <a:r>
              <a:rPr lang="en-US" sz="3000" b="1" dirty="0" smtClean="0">
                <a:ln w="13462">
                  <a:noFill/>
                  <a:prstDash val="solid"/>
                </a:ln>
                <a:solidFill>
                  <a:srgbClr val="990033"/>
                </a:solidFill>
                <a:latin typeface="Arial Black" panose="020B0A04020102020204" pitchFamily="34" charset="0"/>
                <a:ea typeface="Anchor Jack" panose="02000400000000000000" pitchFamily="2" charset="0"/>
              </a:rPr>
              <a:t>Ephesians </a:t>
            </a:r>
            <a:r>
              <a:rPr lang="en-US" sz="3000" b="1" dirty="0">
                <a:ln w="13462">
                  <a:noFill/>
                  <a:prstDash val="solid"/>
                </a:ln>
                <a:solidFill>
                  <a:srgbClr val="990033"/>
                </a:solidFill>
                <a:latin typeface="Arial Black" panose="020B0A04020102020204" pitchFamily="34" charset="0"/>
                <a:ea typeface="Anchor Jack" panose="02000400000000000000" pitchFamily="2" charset="0"/>
              </a:rPr>
              <a:t>5:25-33</a:t>
            </a:r>
            <a:endParaRPr lang="en-US" sz="3000" b="1" dirty="0">
              <a:ln w="13462">
                <a:noFill/>
                <a:prstDash val="solid"/>
              </a:ln>
              <a:solidFill>
                <a:srgbClr val="990033"/>
              </a:solidFill>
              <a:latin typeface="Arial Black" panose="020B0A04020102020204" pitchFamily="34" charset="0"/>
              <a:ea typeface="Anchor Jack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6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89" y="2624394"/>
            <a:ext cx="7009821" cy="160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4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1114575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25 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Husbands, love your wives, as Christ loved the church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and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gave himself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up for her, </a:t>
            </a:r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26 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that he might sanctify her, having cleansed her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by the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washing of water with the word,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7017" y="459998"/>
            <a:ext cx="432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  <a:effectLst>
                  <a:outerShdw blurRad="101600" dist="50800" dir="2700000" algn="tl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Ephesians 5:25-33</a:t>
            </a:r>
            <a:endParaRPr lang="en-US" sz="3200" b="1" dirty="0">
              <a:solidFill>
                <a:srgbClr val="990033"/>
              </a:solidFill>
              <a:effectLst>
                <a:outerShdw blurRad="101600" dist="508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1106594"/>
            <a:ext cx="7765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27 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so that he might present the church to himself 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splendor,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without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spot or wrinkle or any such thing, that she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might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holy and without blemish. 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28</a:t>
            </a:r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 the same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way husbands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should love their wives as their own bodies. He who loves his wife loves himself.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7017" y="459998"/>
            <a:ext cx="432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  <a:effectLst>
                  <a:outerShdw blurRad="101600" dist="50800" dir="2700000" algn="tl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Ephesians 5:25-33</a:t>
            </a:r>
            <a:endParaRPr lang="en-US" sz="3200" b="1" dirty="0">
              <a:solidFill>
                <a:srgbClr val="990033"/>
              </a:solidFill>
              <a:effectLst>
                <a:outerShdw blurRad="101600" dist="508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9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159" y="1139286"/>
            <a:ext cx="79591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29 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For no one ever hated his own flesh, but nourishes and cherishes it, just as Christ does the church, </a:t>
            </a:r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because we are members of his body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  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31</a:t>
            </a:r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“Therefore a man shall leave his father and mother and hold fast to his wife, and the two shall become one flesh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.”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7017" y="459998"/>
            <a:ext cx="432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  <a:effectLst>
                  <a:outerShdw blurRad="101600" dist="50800" dir="2700000" algn="tl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Ephesians 5:25-33</a:t>
            </a:r>
            <a:endParaRPr lang="en-US" sz="3200" b="1" dirty="0">
              <a:solidFill>
                <a:srgbClr val="990033"/>
              </a:solidFill>
              <a:effectLst>
                <a:outerShdw blurRad="101600" dist="508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5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281" y="1179389"/>
            <a:ext cx="7675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32 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This mystery is profound, and I am saying that it refers to Christ and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church.  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33</a:t>
            </a:r>
            <a:r>
              <a:rPr lang="en-US" sz="32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However, let each one of you love his wife as himself, and let the wife see that she respects her husband.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7017" y="459998"/>
            <a:ext cx="432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  <a:effectLst>
                  <a:outerShdw blurRad="101600" dist="50800" dir="2700000" algn="tl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Ephesians 5:25-33</a:t>
            </a:r>
            <a:endParaRPr lang="en-US" sz="3200" b="1" dirty="0">
              <a:solidFill>
                <a:srgbClr val="990033"/>
              </a:solidFill>
              <a:effectLst>
                <a:outerShdw blurRad="101600" dist="508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2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633" y="579788"/>
            <a:ext cx="74748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Husbands love their wives through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her.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This means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her and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her.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Wives love their husbands through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___________ him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This means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 him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and to 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him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7999" y="1033507"/>
            <a:ext cx="20656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nurturing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6160" y="1033507"/>
            <a:ext cx="23694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cherishing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9141" y="2333679"/>
            <a:ext cx="12378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grow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994" y="2810558"/>
            <a:ext cx="13866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warm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8328" y="4092307"/>
            <a:ext cx="24273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respecting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9646" y="4879516"/>
            <a:ext cx="16756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esteem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2075" y="5360296"/>
            <a:ext cx="13395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value</a:t>
            </a:r>
            <a:endParaRPr lang="en-US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72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58" y="251929"/>
            <a:ext cx="6370637" cy="580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76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9483" y="849676"/>
            <a:ext cx="80024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How does a man nourish and cherish his wife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1. 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Care for her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2. 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Cultivate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_______________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3. 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Create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memories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5669" y="2112797"/>
            <a:ext cx="1105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Soul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219" y="2886316"/>
            <a:ext cx="3292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communication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6631" y="3686364"/>
            <a:ext cx="19411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romantic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14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2361" y="746640"/>
            <a:ext cx="800245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How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does a woman respect her husband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Build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him up with your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 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2. 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Build up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_________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3. 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Believe your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husband</a:t>
            </a:r>
          </a:p>
          <a:p>
            <a:pPr marL="1030288" lvl="1"/>
            <a:r>
              <a:rPr lang="en-US" sz="3200" b="1" dirty="0" smtClean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has _____ __________</a:t>
            </a:r>
            <a:endParaRPr lang="en-US" sz="3200" b="1" dirty="0">
              <a:solidFill>
                <a:srgbClr val="C00000"/>
              </a:solidFill>
              <a:effectLst>
                <a:outerShdw blurRad="152400" dist="50800" dir="2700000" algn="tl">
                  <a:schemeClr val="bg1">
                    <a:alpha val="8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152400" dist="50800" dir="2700000" algn="tl">
                    <a:schemeClr val="bg1">
                      <a:alpha val="8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5075" y="2011231"/>
            <a:ext cx="178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words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1942" y="2790843"/>
            <a:ext cx="194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bedroom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6942" y="4083894"/>
            <a:ext cx="12399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good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0617" y="4083894"/>
            <a:ext cx="21610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"/>
                <a:cs typeface="Arial"/>
              </a:rPr>
              <a:t>intentions</a:t>
            </a:r>
            <a:endParaRPr lang="en-US" sz="3200" b="1" dirty="0">
              <a:ln w="12700" cmpd="sng">
                <a:solidFill>
                  <a:srgbClr val="C00000"/>
                </a:solidFill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99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57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Mac</cp:lastModifiedBy>
  <cp:revision>22</cp:revision>
  <dcterms:created xsi:type="dcterms:W3CDTF">2016-01-04T01:53:50Z</dcterms:created>
  <dcterms:modified xsi:type="dcterms:W3CDTF">2016-02-19T21:19:21Z</dcterms:modified>
</cp:coreProperties>
</file>