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F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6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9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3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B6616-5EA8-404E-A3B6-06343BB4B66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733"/>
            <a:ext cx="5475287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5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06" y="884129"/>
            <a:ext cx="8742363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2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06" y="915660"/>
            <a:ext cx="8742363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6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89" y="907777"/>
            <a:ext cx="8742363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1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89" y="947190"/>
            <a:ext cx="8742363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76" y="942377"/>
            <a:ext cx="8742363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4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1" y="679450"/>
            <a:ext cx="82296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940" y="1091161"/>
            <a:ext cx="13954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850" y="2076505"/>
            <a:ext cx="19573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25" y="3037408"/>
            <a:ext cx="12922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16" y="4015664"/>
            <a:ext cx="25844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43" y="5001009"/>
            <a:ext cx="16398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4" y="1782667"/>
            <a:ext cx="5025432" cy="11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Letter Paper (8.5x11 in)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Davis</dc:creator>
  <cp:lastModifiedBy>Mac</cp:lastModifiedBy>
  <cp:revision>9</cp:revision>
  <dcterms:created xsi:type="dcterms:W3CDTF">2016-01-04T01:53:50Z</dcterms:created>
  <dcterms:modified xsi:type="dcterms:W3CDTF">2016-01-30T23:46:19Z</dcterms:modified>
</cp:coreProperties>
</file>