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60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72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98A-1E95-42C9-B43D-A301DCA81D69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58FE2-581C-4492-BF87-C1441EF1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6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8FE2-581C-4492-BF87-C1441EF1FC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7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8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3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1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1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4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3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9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8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0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2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3E56D-5C5C-4256-9E85-7876DE213D50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6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514600"/>
            <a:ext cx="7620000" cy="265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en-US" sz="7200" b="1" i="1" kern="1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</a:rPr>
              <a:t>We Want You</a:t>
            </a:r>
            <a:endParaRPr lang="en-US" sz="7200" kern="14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9000"/>
              </a:lnSpc>
            </a:pPr>
            <a:r>
              <a:rPr lang="en-US" sz="3200" b="1" kern="1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10:23-25</a:t>
            </a:r>
            <a:endParaRPr lang="en-US" sz="3200" kern="14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3200" kern="1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  <a:endParaRPr lang="en-US" sz="3200" kern="14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69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6300" y="1419285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23 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Let us hold fast the confession of our hope without wavering, for he who promised is faithful. 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 let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consider how to stir up one another to love and good works, </a:t>
            </a:r>
            <a:r>
              <a:rPr lang="en-US" sz="3200" b="1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endParaRPr lang="en-US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neglecting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meet together, as is </a:t>
            </a:r>
            <a:endParaRPr lang="en-US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habit of some, but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encouraging</a:t>
            </a:r>
          </a:p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another, and all the more as you see the Day drawing near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10:23-25</a:t>
            </a:r>
            <a:endParaRPr lang="en-US" sz="32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58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1" y="217557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______ yourself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 other believers to the full assurance of salvation through faith.</a:t>
            </a:r>
          </a:p>
          <a:p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_________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needs of others as a responsibility</a:t>
            </a:r>
          </a:p>
          <a:p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Why your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presence is needed</a:t>
            </a:r>
          </a:p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in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the church today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3050" y="2200395"/>
            <a:ext cx="1443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paste</a:t>
            </a:r>
            <a:endParaRPr lang="en-US" sz="32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3050" y="415677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perceive</a:t>
            </a:r>
            <a:endParaRPr lang="en-US" sz="32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34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217557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_________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others in faith and good works.</a:t>
            </a:r>
          </a:p>
          <a:p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___________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persevere through encouragement.</a:t>
            </a:r>
          </a:p>
          <a:p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62086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persuade</a:t>
            </a:r>
            <a:endParaRPr lang="en-US" sz="36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2209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provoke</a:t>
            </a:r>
            <a:endParaRPr lang="en-US" sz="32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62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Why your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presence is needed</a:t>
            </a:r>
          </a:p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in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the church today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4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821" y="2812452"/>
            <a:ext cx="5416358" cy="123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64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57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14</cp:revision>
  <dcterms:created xsi:type="dcterms:W3CDTF">2015-11-24T15:42:44Z</dcterms:created>
  <dcterms:modified xsi:type="dcterms:W3CDTF">2015-12-26T21:54:33Z</dcterms:modified>
</cp:coreProperties>
</file>