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57" r:id="rId3"/>
    <p:sldId id="261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BE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5" d="100"/>
          <a:sy n="135" d="100"/>
        </p:scale>
        <p:origin x="-25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3398A-1E95-42C9-B43D-A301DCA81D69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58FE2-581C-4492-BF87-C1441EF1F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64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8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3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1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1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4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3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9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8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0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E56D-5C5C-4256-9E85-7876DE213D5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2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100000">
              <a:schemeClr val="tx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3E56D-5C5C-4256-9E85-7876DE213D5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80AFD-CB97-43D2-9DFA-5B4FFB441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68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312738"/>
            <a:ext cx="9175750" cy="623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857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9144000" cy="661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30812" y="914400"/>
            <a:ext cx="7315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aseline="3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2 </a:t>
            </a:r>
            <a:r>
              <a:rPr lang="en-US" sz="3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Abraham was the father of Isaac, and Isaac the father of Jacob, and Jacob the father of Judah and his 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brothers, </a:t>
            </a:r>
            <a:r>
              <a:rPr lang="en-US" sz="3000" baseline="30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and Judah </a:t>
            </a:r>
            <a:r>
              <a:rPr lang="en-US" sz="3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father of Perez and </a:t>
            </a:r>
            <a:r>
              <a:rPr lang="en-US" sz="3000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Zerah</a:t>
            </a:r>
            <a:r>
              <a:rPr lang="en-US" sz="3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by Tamar, and Perez the father of </a:t>
            </a:r>
            <a:r>
              <a:rPr lang="en-US" sz="3000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Hezron</a:t>
            </a:r>
            <a:r>
              <a:rPr lang="en-US" sz="3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and </a:t>
            </a:r>
            <a:r>
              <a:rPr lang="en-US" sz="3000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Hezron</a:t>
            </a:r>
            <a:r>
              <a:rPr lang="en-US" sz="3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the father of Ram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</a:t>
            </a:r>
            <a:r>
              <a:rPr lang="en-US" sz="3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 </a:t>
            </a:r>
            <a:r>
              <a:rPr lang="en-US" sz="3000" baseline="30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4</a:t>
            </a:r>
            <a:r>
              <a:rPr lang="en-US" sz="3000" baseline="3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 </a:t>
            </a:r>
            <a:r>
              <a:rPr lang="en-US" sz="3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and Ram the father of </a:t>
            </a:r>
            <a:r>
              <a:rPr lang="en-US" sz="3000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Amminadab</a:t>
            </a:r>
            <a:r>
              <a:rPr lang="en-US" sz="3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and</a:t>
            </a:r>
            <a:endParaRPr lang="en-US" sz="3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9545" y="6019800"/>
            <a:ext cx="2207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1:2-6</a:t>
            </a:r>
            <a:endParaRPr lang="en-US" sz="24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58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9144000" cy="661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26123" y="914400"/>
            <a:ext cx="7315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Amminadab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3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father of </a:t>
            </a:r>
            <a:r>
              <a:rPr lang="en-US" sz="3000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Nahshon</a:t>
            </a:r>
            <a:r>
              <a:rPr lang="en-US" sz="3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and </a:t>
            </a:r>
            <a:r>
              <a:rPr lang="en-US" sz="3000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Nahshon</a:t>
            </a:r>
            <a:r>
              <a:rPr lang="en-US" sz="3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the father of Salmon, </a:t>
            </a:r>
            <a:r>
              <a:rPr lang="en-US" sz="3000" baseline="3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5 </a:t>
            </a:r>
            <a:r>
              <a:rPr lang="en-US" sz="3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and Salmon the father of Boaz by Rahab, and Boaz the father of Obed by Ruth, and Obed the 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father of Jesse, </a:t>
            </a:r>
            <a:r>
              <a:rPr lang="en-US" sz="3000" baseline="30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6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and Jesse </a:t>
            </a:r>
            <a:r>
              <a:rPr lang="en-US" sz="3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father of David the king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  <a:r>
              <a:rPr lang="en-US" sz="3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And David was the father of Solomon by the wife of 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Uriah</a:t>
            </a:r>
            <a:endParaRPr lang="en-US" sz="3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9545" y="6019800"/>
            <a:ext cx="2207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1:2-6</a:t>
            </a:r>
            <a:endParaRPr lang="en-US" sz="24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12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9144000" cy="661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14400" y="1371600"/>
            <a:ext cx="75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God </a:t>
            </a:r>
            <a:r>
              <a:rPr lang="en-US" sz="3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saves 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those who </a:t>
            </a:r>
            <a:r>
              <a:rPr lang="en-US" sz="3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are 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__________</a:t>
            </a:r>
            <a:endParaRPr lang="en-US" sz="30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en-US" sz="30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en-US" sz="3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God uses those who 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______</a:t>
            </a:r>
          </a:p>
          <a:p>
            <a:pPr indent="288925"/>
            <a:r>
              <a:rPr lang="en-US" sz="3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outcasts</a:t>
            </a:r>
            <a:endParaRPr lang="en-US" sz="30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en-US" sz="3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 </a:t>
            </a:r>
          </a:p>
          <a:p>
            <a:r>
              <a:rPr lang="en-US" sz="3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________ </a:t>
            </a:r>
            <a:r>
              <a:rPr lang="en-US" sz="3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ought to be a 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place</a:t>
            </a:r>
          </a:p>
          <a:p>
            <a:pPr indent="288925"/>
            <a:r>
              <a:rPr lang="en-US" sz="3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for </a:t>
            </a:r>
            <a:r>
              <a:rPr lang="en-US" sz="3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outcasts.</a:t>
            </a:r>
          </a:p>
          <a:p>
            <a:endParaRPr lang="en-US" sz="30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26951"/>
            <a:ext cx="2517775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841500"/>
            <a:ext cx="1762125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17863"/>
            <a:ext cx="2090737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134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0" y="1981200"/>
            <a:ext cx="9144000" cy="28194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9144000" cy="661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590800"/>
            <a:ext cx="7391400" cy="144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64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5353</TotalTime>
  <Words>30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Mac</cp:lastModifiedBy>
  <cp:revision>10</cp:revision>
  <dcterms:created xsi:type="dcterms:W3CDTF">2015-11-24T15:42:44Z</dcterms:created>
  <dcterms:modified xsi:type="dcterms:W3CDTF">2015-12-05T06:49:44Z</dcterms:modified>
</cp:coreProperties>
</file>