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68" r:id="rId3"/>
    <p:sldId id="281" r:id="rId4"/>
    <p:sldId id="288" r:id="rId5"/>
    <p:sldId id="289" r:id="rId6"/>
    <p:sldId id="290" r:id="rId7"/>
    <p:sldId id="291" r:id="rId8"/>
    <p:sldId id="292" r:id="rId9"/>
    <p:sldId id="278" r:id="rId10"/>
    <p:sldId id="262"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35" d="100"/>
          <a:sy n="135" d="100"/>
        </p:scale>
        <p:origin x="-840" y="-3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84916D-C0D9-4163-AE08-CBA39D5FBDC1}" type="datetimeFigureOut">
              <a:rPr lang="en-US" smtClean="0"/>
              <a:t>11/7/2015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D76FCA-3B80-4599-BD62-D7F780F56998}" type="slidenum">
              <a:rPr lang="en-US" smtClean="0"/>
              <a:t>‹#›</a:t>
            </a:fld>
            <a:endParaRPr lang="en-US"/>
          </a:p>
        </p:txBody>
      </p:sp>
    </p:spTree>
    <p:extLst>
      <p:ext uri="{BB962C8B-B14F-4D97-AF65-F5344CB8AC3E}">
        <p14:creationId xmlns:p14="http://schemas.microsoft.com/office/powerpoint/2010/main" val="11601707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D76FCA-3B80-4599-BD62-D7F780F56998}" type="slidenum">
              <a:rPr lang="en-US" smtClean="0"/>
              <a:t>3</a:t>
            </a:fld>
            <a:endParaRPr lang="en-US"/>
          </a:p>
        </p:txBody>
      </p:sp>
    </p:spTree>
    <p:extLst>
      <p:ext uri="{BB962C8B-B14F-4D97-AF65-F5344CB8AC3E}">
        <p14:creationId xmlns:p14="http://schemas.microsoft.com/office/powerpoint/2010/main" val="24661408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2C5333F-1305-4D5C-9D6F-DD20CDA92593}" type="datetimeFigureOut">
              <a:rPr lang="en-US" smtClean="0"/>
              <a:pPr/>
              <a:t>11/7/2015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DE84D4-DDE2-4594-98E5-60BC3E282D0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2C5333F-1305-4D5C-9D6F-DD20CDA92593}" type="datetimeFigureOut">
              <a:rPr lang="en-US" smtClean="0"/>
              <a:pPr/>
              <a:t>11/7/2015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DE84D4-DDE2-4594-98E5-60BC3E282D0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2C5333F-1305-4D5C-9D6F-DD20CDA92593}" type="datetimeFigureOut">
              <a:rPr lang="en-US" smtClean="0"/>
              <a:pPr/>
              <a:t>11/7/2015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DE84D4-DDE2-4594-98E5-60BC3E282D0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2C5333F-1305-4D5C-9D6F-DD20CDA92593}" type="datetimeFigureOut">
              <a:rPr lang="en-US" smtClean="0"/>
              <a:pPr/>
              <a:t>11/7/2015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DE84D4-DDE2-4594-98E5-60BC3E282D0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2C5333F-1305-4D5C-9D6F-DD20CDA92593}" type="datetimeFigureOut">
              <a:rPr lang="en-US" smtClean="0"/>
              <a:pPr/>
              <a:t>11/7/2015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DE84D4-DDE2-4594-98E5-60BC3E282D0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2C5333F-1305-4D5C-9D6F-DD20CDA92593}" type="datetimeFigureOut">
              <a:rPr lang="en-US" smtClean="0"/>
              <a:pPr/>
              <a:t>11/7/2015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DE84D4-DDE2-4594-98E5-60BC3E282D0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2C5333F-1305-4D5C-9D6F-DD20CDA92593}" type="datetimeFigureOut">
              <a:rPr lang="en-US" smtClean="0"/>
              <a:pPr/>
              <a:t>11/7/2015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DE84D4-DDE2-4594-98E5-60BC3E282D0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2C5333F-1305-4D5C-9D6F-DD20CDA92593}" type="datetimeFigureOut">
              <a:rPr lang="en-US" smtClean="0"/>
              <a:pPr/>
              <a:t>11/7/2015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DE84D4-DDE2-4594-98E5-60BC3E282D0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C5333F-1305-4D5C-9D6F-DD20CDA92593}" type="datetimeFigureOut">
              <a:rPr lang="en-US" smtClean="0"/>
              <a:pPr/>
              <a:t>11/7/2015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DE84D4-DDE2-4594-98E5-60BC3E282D0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2C5333F-1305-4D5C-9D6F-DD20CDA92593}" type="datetimeFigureOut">
              <a:rPr lang="en-US" smtClean="0"/>
              <a:pPr/>
              <a:t>11/7/2015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DE84D4-DDE2-4594-98E5-60BC3E282D0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2C5333F-1305-4D5C-9D6F-DD20CDA92593}" type="datetimeFigureOut">
              <a:rPr lang="en-US" smtClean="0"/>
              <a:pPr/>
              <a:t>11/7/2015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DE84D4-DDE2-4594-98E5-60BC3E282D0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C5333F-1305-4D5C-9D6F-DD20CDA92593}" type="datetimeFigureOut">
              <a:rPr lang="en-US" smtClean="0"/>
              <a:pPr/>
              <a:t>11/7/2015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DE84D4-DDE2-4594-98E5-60BC3E282D0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4038600" y="1066800"/>
            <a:ext cx="4572000" cy="1077218"/>
          </a:xfrm>
          <a:prstGeom prst="rect">
            <a:avLst/>
          </a:prstGeom>
          <a:noFill/>
        </p:spPr>
        <p:txBody>
          <a:bodyPr wrap="square" rtlCol="0">
            <a:spAutoFit/>
          </a:bodyPr>
          <a:lstStyle/>
          <a:p>
            <a:pPr algn="ctr"/>
            <a:r>
              <a:rPr lang="en-US" sz="3200" b="1" dirty="0" smtClean="0">
                <a:solidFill>
                  <a:schemeClr val="bg1"/>
                </a:solidFill>
                <a:effectLst>
                  <a:glow rad="101600">
                    <a:schemeClr val="tx1">
                      <a:alpha val="60000"/>
                    </a:schemeClr>
                  </a:glow>
                  <a:outerShdw blurRad="38100" dist="38100" dir="2700000" algn="tl">
                    <a:srgbClr val="000000">
                      <a:alpha val="43137"/>
                    </a:srgbClr>
                  </a:outerShdw>
                </a:effectLst>
              </a:rPr>
              <a:t>Keeping His Commands</a:t>
            </a:r>
          </a:p>
          <a:p>
            <a:pPr algn="ctr"/>
            <a:r>
              <a:rPr lang="en-US" sz="3200" b="1" dirty="0" smtClean="0">
                <a:solidFill>
                  <a:schemeClr val="bg1"/>
                </a:solidFill>
                <a:effectLst>
                  <a:glow rad="101600">
                    <a:schemeClr val="tx1">
                      <a:alpha val="60000"/>
                    </a:schemeClr>
                  </a:glow>
                  <a:outerShdw blurRad="38100" dist="38100" dir="2700000" algn="tl">
                    <a:srgbClr val="000000">
                      <a:alpha val="43137"/>
                    </a:srgbClr>
                  </a:outerShdw>
                </a:effectLst>
              </a:rPr>
              <a:t>2 Thessalonians 3:6-15</a:t>
            </a:r>
            <a:endParaRPr lang="en-US" sz="3200" b="1" dirty="0">
              <a:solidFill>
                <a:schemeClr val="bg1"/>
              </a:solidFill>
              <a:effectLst>
                <a:glow rad="101600">
                  <a:schemeClr val="tx1">
                    <a:alpha val="60000"/>
                  </a:schemeClr>
                </a:glow>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0647" y="1981200"/>
            <a:ext cx="8022707" cy="1847055"/>
          </a:xfrm>
          <a:prstGeom prst="rect">
            <a:avLst/>
          </a:prstGeom>
          <a:effectLst>
            <a:outerShdw blurRad="127000" dist="127000" dir="5400000" algn="t" rotWithShape="0">
              <a:schemeClr val="tx1">
                <a:alpha val="85000"/>
              </a:schemeClr>
            </a:outerShdw>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38716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1066800"/>
            <a:ext cx="8382000" cy="5078313"/>
          </a:xfrm>
          <a:prstGeom prst="rect">
            <a:avLst/>
          </a:prstGeom>
          <a:noFill/>
        </p:spPr>
        <p:txBody>
          <a:bodyPr wrap="square" rtlCol="0">
            <a:spAutoFit/>
          </a:bodyPr>
          <a:lstStyle/>
          <a:p>
            <a:r>
              <a:rPr lang="en-US" sz="3600" baseline="30000" dirty="0">
                <a:ln>
                  <a:solidFill>
                    <a:schemeClr val="tx1"/>
                  </a:solidFill>
                </a:ln>
                <a:solidFill>
                  <a:schemeClr val="bg1"/>
                </a:solidFill>
                <a:effectLst>
                  <a:outerShdw blurRad="38100" dist="38100" dir="2700000" algn="tl">
                    <a:srgbClr val="000000">
                      <a:alpha val="43137"/>
                    </a:srgbClr>
                  </a:outerShdw>
                </a:effectLst>
                <a:latin typeface="Arial Black" panose="020B0A04020102020204" pitchFamily="34" charset="0"/>
              </a:rPr>
              <a:t>6 </a:t>
            </a:r>
            <a:r>
              <a:rPr lang="en-US" sz="3600" dirty="0">
                <a:ln>
                  <a:solidFill>
                    <a:schemeClr val="tx1"/>
                  </a:solidFill>
                </a:ln>
                <a:solidFill>
                  <a:schemeClr val="bg1"/>
                </a:solidFill>
                <a:effectLst>
                  <a:outerShdw blurRad="38100" dist="38100" dir="2700000" algn="tl">
                    <a:srgbClr val="000000">
                      <a:alpha val="43137"/>
                    </a:srgbClr>
                  </a:outerShdw>
                </a:effectLst>
                <a:latin typeface="Arial Black" panose="020B0A04020102020204" pitchFamily="34" charset="0"/>
              </a:rPr>
              <a:t>Now we command you, brothers, in the name of our Lord Jesus Christ, that you keep away from any brother who is walking in idleness and not in accord with the tradition that you received from us. </a:t>
            </a:r>
            <a:r>
              <a:rPr lang="en-US" sz="3600" baseline="30000" dirty="0">
                <a:ln>
                  <a:solidFill>
                    <a:schemeClr val="tx1"/>
                  </a:solidFill>
                </a:ln>
                <a:solidFill>
                  <a:schemeClr val="bg1"/>
                </a:solidFill>
                <a:effectLst>
                  <a:outerShdw blurRad="38100" dist="38100" dir="2700000" algn="tl">
                    <a:srgbClr val="000000">
                      <a:alpha val="43137"/>
                    </a:srgbClr>
                  </a:outerShdw>
                </a:effectLst>
                <a:latin typeface="Arial Black" panose="020B0A04020102020204" pitchFamily="34" charset="0"/>
              </a:rPr>
              <a:t>7 </a:t>
            </a:r>
            <a:r>
              <a:rPr lang="en-US" sz="3600" dirty="0">
                <a:ln>
                  <a:solidFill>
                    <a:schemeClr val="tx1"/>
                  </a:solidFill>
                </a:ln>
                <a:solidFill>
                  <a:schemeClr val="bg1"/>
                </a:solidFill>
                <a:effectLst>
                  <a:outerShdw blurRad="38100" dist="38100" dir="2700000" algn="tl">
                    <a:srgbClr val="000000">
                      <a:alpha val="43137"/>
                    </a:srgbClr>
                  </a:outerShdw>
                </a:effectLst>
                <a:latin typeface="Arial Black" panose="020B0A04020102020204" pitchFamily="34" charset="0"/>
              </a:rPr>
              <a:t>For you yourselves know how you ought  </a:t>
            </a:r>
          </a:p>
        </p:txBody>
      </p:sp>
      <p:sp>
        <p:nvSpPr>
          <p:cNvPr id="3" name="TextBox 2"/>
          <p:cNvSpPr txBox="1"/>
          <p:nvPr/>
        </p:nvSpPr>
        <p:spPr>
          <a:xfrm>
            <a:off x="2286000" y="228600"/>
            <a:ext cx="6553200" cy="707886"/>
          </a:xfrm>
          <a:prstGeom prst="rect">
            <a:avLst/>
          </a:prstGeom>
          <a:noFill/>
        </p:spPr>
        <p:txBody>
          <a:bodyPr wrap="square" rtlCol="0">
            <a:spAutoFit/>
          </a:bodyPr>
          <a:lstStyle/>
          <a:p>
            <a:pPr algn="r"/>
            <a:r>
              <a:rPr lang="en-US" sz="4000" b="1" dirty="0">
                <a:ln w="3175">
                  <a:solidFill>
                    <a:schemeClr val="tx1"/>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a:t>
            </a:r>
            <a:r>
              <a:rPr lang="en-US" sz="4000" b="1" dirty="0" smtClean="0">
                <a:ln w="3175">
                  <a:solidFill>
                    <a:schemeClr val="tx1"/>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Thessalonians 3:6-15</a:t>
            </a:r>
            <a:endParaRPr lang="en-US" sz="4000" b="1" dirty="0">
              <a:ln w="3175">
                <a:solidFill>
                  <a:schemeClr val="tx1"/>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007926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1066800"/>
            <a:ext cx="8382000" cy="3970318"/>
          </a:xfrm>
          <a:prstGeom prst="rect">
            <a:avLst/>
          </a:prstGeom>
          <a:noFill/>
        </p:spPr>
        <p:txBody>
          <a:bodyPr wrap="square" rtlCol="0">
            <a:spAutoFit/>
          </a:bodyPr>
          <a:lstStyle/>
          <a:p>
            <a:r>
              <a:rPr lang="en-US" sz="3600" dirty="0" smtClean="0">
                <a:ln>
                  <a:solidFill>
                    <a:schemeClr val="tx1"/>
                  </a:solidFill>
                </a:ln>
                <a:solidFill>
                  <a:schemeClr val="bg1"/>
                </a:solidFill>
                <a:effectLst>
                  <a:outerShdw blurRad="38100" dist="38100" dir="2700000" algn="tl">
                    <a:srgbClr val="000000">
                      <a:alpha val="43137"/>
                    </a:srgbClr>
                  </a:outerShdw>
                </a:effectLst>
                <a:latin typeface="Arial Black" panose="020B0A04020102020204" pitchFamily="34" charset="0"/>
              </a:rPr>
              <a:t>to </a:t>
            </a:r>
            <a:r>
              <a:rPr lang="en-US" sz="3600" dirty="0">
                <a:ln>
                  <a:solidFill>
                    <a:schemeClr val="tx1"/>
                  </a:solidFill>
                </a:ln>
                <a:solidFill>
                  <a:schemeClr val="bg1"/>
                </a:solidFill>
                <a:effectLst>
                  <a:outerShdw blurRad="38100" dist="38100" dir="2700000" algn="tl">
                    <a:srgbClr val="000000">
                      <a:alpha val="43137"/>
                    </a:srgbClr>
                  </a:outerShdw>
                </a:effectLst>
                <a:latin typeface="Arial Black" panose="020B0A04020102020204" pitchFamily="34" charset="0"/>
              </a:rPr>
              <a:t>imitate us, because we were not idle when we were with you,</a:t>
            </a:r>
            <a:r>
              <a:rPr lang="en-US" sz="3600" baseline="30000" dirty="0">
                <a:ln>
                  <a:solidFill>
                    <a:schemeClr val="tx1"/>
                  </a:solidFill>
                </a:ln>
                <a:solidFill>
                  <a:schemeClr val="bg1"/>
                </a:solidFill>
                <a:effectLst>
                  <a:outerShdw blurRad="38100" dist="38100" dir="2700000" algn="tl">
                    <a:srgbClr val="000000">
                      <a:alpha val="43137"/>
                    </a:srgbClr>
                  </a:outerShdw>
                </a:effectLst>
                <a:latin typeface="Arial Black" panose="020B0A04020102020204" pitchFamily="34" charset="0"/>
              </a:rPr>
              <a:t>8 </a:t>
            </a:r>
            <a:r>
              <a:rPr lang="en-US" sz="3600" dirty="0">
                <a:ln>
                  <a:solidFill>
                    <a:schemeClr val="tx1"/>
                  </a:solidFill>
                </a:ln>
                <a:solidFill>
                  <a:schemeClr val="bg1"/>
                </a:solidFill>
                <a:effectLst>
                  <a:outerShdw blurRad="38100" dist="38100" dir="2700000" algn="tl">
                    <a:srgbClr val="000000">
                      <a:alpha val="43137"/>
                    </a:srgbClr>
                  </a:outerShdw>
                </a:effectLst>
                <a:latin typeface="Arial Black" panose="020B0A04020102020204" pitchFamily="34" charset="0"/>
              </a:rPr>
              <a:t>nor did we eat anyone's bread without paying for it, but with toil and labor we worked night and day, that we might not be a burden to any </a:t>
            </a:r>
            <a:r>
              <a:rPr lang="en-US" sz="3600" dirty="0" smtClean="0">
                <a:ln>
                  <a:solidFill>
                    <a:schemeClr val="tx1"/>
                  </a:solidFill>
                </a:ln>
                <a:solidFill>
                  <a:schemeClr val="bg1"/>
                </a:solidFill>
                <a:effectLst>
                  <a:outerShdw blurRad="38100" dist="38100" dir="2700000" algn="tl">
                    <a:srgbClr val="000000">
                      <a:alpha val="43137"/>
                    </a:srgbClr>
                  </a:outerShdw>
                </a:effectLst>
                <a:latin typeface="Arial Black" panose="020B0A04020102020204" pitchFamily="34" charset="0"/>
              </a:rPr>
              <a:t>of</a:t>
            </a:r>
            <a:endParaRPr lang="en-US" sz="3600" dirty="0">
              <a:ln>
                <a:solidFill>
                  <a:schemeClr val="tx1"/>
                </a:solidFill>
              </a:ln>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3" name="TextBox 2"/>
          <p:cNvSpPr txBox="1"/>
          <p:nvPr/>
        </p:nvSpPr>
        <p:spPr>
          <a:xfrm>
            <a:off x="2286000" y="228600"/>
            <a:ext cx="6553200" cy="707886"/>
          </a:xfrm>
          <a:prstGeom prst="rect">
            <a:avLst/>
          </a:prstGeom>
          <a:noFill/>
        </p:spPr>
        <p:txBody>
          <a:bodyPr wrap="square" rtlCol="0">
            <a:spAutoFit/>
          </a:bodyPr>
          <a:lstStyle/>
          <a:p>
            <a:pPr algn="r"/>
            <a:r>
              <a:rPr lang="en-US" sz="4000" b="1" dirty="0">
                <a:ln w="3175">
                  <a:solidFill>
                    <a:schemeClr val="tx1"/>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a:t>
            </a:r>
            <a:r>
              <a:rPr lang="en-US" sz="4000" b="1" dirty="0" smtClean="0">
                <a:ln w="3175">
                  <a:solidFill>
                    <a:schemeClr val="tx1"/>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Thessalonians 3:6-15</a:t>
            </a:r>
            <a:endParaRPr lang="en-US" sz="4000" b="1" dirty="0">
              <a:ln w="3175">
                <a:solidFill>
                  <a:schemeClr val="tx1"/>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374895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1066800"/>
            <a:ext cx="8382000" cy="3970318"/>
          </a:xfrm>
          <a:prstGeom prst="rect">
            <a:avLst/>
          </a:prstGeom>
          <a:noFill/>
        </p:spPr>
        <p:txBody>
          <a:bodyPr wrap="square" rtlCol="0">
            <a:spAutoFit/>
          </a:bodyPr>
          <a:lstStyle/>
          <a:p>
            <a:r>
              <a:rPr lang="en-US" sz="3600" dirty="0" smtClean="0">
                <a:ln>
                  <a:solidFill>
                    <a:schemeClr val="tx1"/>
                  </a:solidFill>
                </a:ln>
                <a:solidFill>
                  <a:schemeClr val="bg1"/>
                </a:solidFill>
                <a:effectLst>
                  <a:outerShdw blurRad="38100" dist="38100" dir="2700000" algn="tl">
                    <a:srgbClr val="000000">
                      <a:alpha val="43137"/>
                    </a:srgbClr>
                  </a:outerShdw>
                </a:effectLst>
                <a:latin typeface="Arial Black" panose="020B0A04020102020204" pitchFamily="34" charset="0"/>
              </a:rPr>
              <a:t>to </a:t>
            </a:r>
            <a:r>
              <a:rPr lang="en-US" sz="3600" dirty="0">
                <a:ln>
                  <a:solidFill>
                    <a:schemeClr val="tx1"/>
                  </a:solidFill>
                </a:ln>
                <a:solidFill>
                  <a:schemeClr val="bg1"/>
                </a:solidFill>
                <a:effectLst>
                  <a:outerShdw blurRad="38100" dist="38100" dir="2700000" algn="tl">
                    <a:srgbClr val="000000">
                      <a:alpha val="43137"/>
                    </a:srgbClr>
                  </a:outerShdw>
                </a:effectLst>
                <a:latin typeface="Arial Black" panose="020B0A04020102020204" pitchFamily="34" charset="0"/>
              </a:rPr>
              <a:t>imitate us, because we were not idle when we were with you,</a:t>
            </a:r>
            <a:r>
              <a:rPr lang="en-US" sz="3600" baseline="30000" dirty="0">
                <a:ln>
                  <a:solidFill>
                    <a:schemeClr val="tx1"/>
                  </a:solidFill>
                </a:ln>
                <a:solidFill>
                  <a:schemeClr val="bg1"/>
                </a:solidFill>
                <a:effectLst>
                  <a:outerShdw blurRad="38100" dist="38100" dir="2700000" algn="tl">
                    <a:srgbClr val="000000">
                      <a:alpha val="43137"/>
                    </a:srgbClr>
                  </a:outerShdw>
                </a:effectLst>
                <a:latin typeface="Arial Black" panose="020B0A04020102020204" pitchFamily="34" charset="0"/>
              </a:rPr>
              <a:t>8 </a:t>
            </a:r>
            <a:r>
              <a:rPr lang="en-US" sz="3600" dirty="0">
                <a:ln>
                  <a:solidFill>
                    <a:schemeClr val="tx1"/>
                  </a:solidFill>
                </a:ln>
                <a:solidFill>
                  <a:schemeClr val="bg1"/>
                </a:solidFill>
                <a:effectLst>
                  <a:outerShdw blurRad="38100" dist="38100" dir="2700000" algn="tl">
                    <a:srgbClr val="000000">
                      <a:alpha val="43137"/>
                    </a:srgbClr>
                  </a:outerShdw>
                </a:effectLst>
                <a:latin typeface="Arial Black" panose="020B0A04020102020204" pitchFamily="34" charset="0"/>
              </a:rPr>
              <a:t>nor did we eat anyone's bread without paying for it, but with toil and labor we worked night and day, that we might not be a burden to any </a:t>
            </a:r>
            <a:r>
              <a:rPr lang="en-US" sz="3600" dirty="0" smtClean="0">
                <a:ln>
                  <a:solidFill>
                    <a:schemeClr val="tx1"/>
                  </a:solidFill>
                </a:ln>
                <a:solidFill>
                  <a:schemeClr val="bg1"/>
                </a:solidFill>
                <a:effectLst>
                  <a:outerShdw blurRad="38100" dist="38100" dir="2700000" algn="tl">
                    <a:srgbClr val="000000">
                      <a:alpha val="43137"/>
                    </a:srgbClr>
                  </a:outerShdw>
                </a:effectLst>
                <a:latin typeface="Arial Black" panose="020B0A04020102020204" pitchFamily="34" charset="0"/>
              </a:rPr>
              <a:t>of</a:t>
            </a:r>
            <a:endParaRPr lang="en-US" sz="3600" dirty="0">
              <a:ln>
                <a:solidFill>
                  <a:schemeClr val="tx1"/>
                </a:solidFill>
              </a:ln>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3" name="TextBox 2"/>
          <p:cNvSpPr txBox="1"/>
          <p:nvPr/>
        </p:nvSpPr>
        <p:spPr>
          <a:xfrm>
            <a:off x="2286000" y="228600"/>
            <a:ext cx="6553200" cy="707886"/>
          </a:xfrm>
          <a:prstGeom prst="rect">
            <a:avLst/>
          </a:prstGeom>
          <a:noFill/>
        </p:spPr>
        <p:txBody>
          <a:bodyPr wrap="square" rtlCol="0">
            <a:spAutoFit/>
          </a:bodyPr>
          <a:lstStyle/>
          <a:p>
            <a:pPr algn="r"/>
            <a:r>
              <a:rPr lang="en-US" sz="4000" b="1" dirty="0">
                <a:ln w="3175">
                  <a:solidFill>
                    <a:schemeClr val="tx1"/>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a:t>
            </a:r>
            <a:r>
              <a:rPr lang="en-US" sz="4000" b="1" dirty="0" smtClean="0">
                <a:ln w="3175">
                  <a:solidFill>
                    <a:schemeClr val="tx1"/>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Thessalonians 3:6-15</a:t>
            </a:r>
            <a:endParaRPr lang="en-US" sz="4000" b="1" dirty="0">
              <a:ln w="3175">
                <a:solidFill>
                  <a:schemeClr val="tx1"/>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632432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1066800"/>
            <a:ext cx="8382000" cy="4524315"/>
          </a:xfrm>
          <a:prstGeom prst="rect">
            <a:avLst/>
          </a:prstGeom>
          <a:noFill/>
        </p:spPr>
        <p:txBody>
          <a:bodyPr wrap="square" rtlCol="0">
            <a:spAutoFit/>
          </a:bodyPr>
          <a:lstStyle/>
          <a:p>
            <a:r>
              <a:rPr lang="en-US" sz="3600" dirty="0" smtClean="0">
                <a:ln>
                  <a:solidFill>
                    <a:schemeClr val="tx1"/>
                  </a:solidFill>
                </a:ln>
                <a:solidFill>
                  <a:schemeClr val="bg1"/>
                </a:solidFill>
                <a:effectLst>
                  <a:outerShdw blurRad="38100" dist="38100" dir="2700000" algn="tl">
                    <a:srgbClr val="000000">
                      <a:alpha val="43137"/>
                    </a:srgbClr>
                  </a:outerShdw>
                </a:effectLst>
                <a:latin typeface="Arial Black" panose="020B0A04020102020204" pitchFamily="34" charset="0"/>
              </a:rPr>
              <a:t>you</a:t>
            </a:r>
            <a:r>
              <a:rPr lang="en-US" sz="3600" dirty="0">
                <a:ln>
                  <a:solidFill>
                    <a:schemeClr val="tx1"/>
                  </a:solidFill>
                </a:ln>
                <a:solidFill>
                  <a:schemeClr val="bg1"/>
                </a:solidFill>
                <a:effectLst>
                  <a:outerShdw blurRad="38100" dist="38100" dir="2700000" algn="tl">
                    <a:srgbClr val="000000">
                      <a:alpha val="43137"/>
                    </a:srgbClr>
                  </a:outerShdw>
                </a:effectLst>
                <a:latin typeface="Arial Black" panose="020B0A04020102020204" pitchFamily="34" charset="0"/>
              </a:rPr>
              <a:t>. </a:t>
            </a:r>
            <a:r>
              <a:rPr lang="en-US" sz="3600" baseline="30000" dirty="0">
                <a:ln>
                  <a:solidFill>
                    <a:schemeClr val="tx1"/>
                  </a:solidFill>
                </a:ln>
                <a:solidFill>
                  <a:schemeClr val="bg1"/>
                </a:solidFill>
                <a:effectLst>
                  <a:outerShdw blurRad="38100" dist="38100" dir="2700000" algn="tl">
                    <a:srgbClr val="000000">
                      <a:alpha val="43137"/>
                    </a:srgbClr>
                  </a:outerShdw>
                </a:effectLst>
                <a:latin typeface="Arial Black" panose="020B0A04020102020204" pitchFamily="34" charset="0"/>
              </a:rPr>
              <a:t>9 </a:t>
            </a:r>
            <a:r>
              <a:rPr lang="en-US" sz="3600" dirty="0">
                <a:ln>
                  <a:solidFill>
                    <a:schemeClr val="tx1"/>
                  </a:solidFill>
                </a:ln>
                <a:solidFill>
                  <a:schemeClr val="bg1"/>
                </a:solidFill>
                <a:effectLst>
                  <a:outerShdw blurRad="38100" dist="38100" dir="2700000" algn="tl">
                    <a:srgbClr val="000000">
                      <a:alpha val="43137"/>
                    </a:srgbClr>
                  </a:outerShdw>
                </a:effectLst>
                <a:latin typeface="Arial Black" panose="020B0A04020102020204" pitchFamily="34" charset="0"/>
              </a:rPr>
              <a:t>It was not because we do not have that right, but to give you in ourselves an example to imitate. </a:t>
            </a:r>
            <a:r>
              <a:rPr lang="en-US" sz="3600" baseline="30000" dirty="0">
                <a:ln>
                  <a:solidFill>
                    <a:schemeClr val="tx1"/>
                  </a:solidFill>
                </a:ln>
                <a:solidFill>
                  <a:schemeClr val="bg1"/>
                </a:solidFill>
                <a:effectLst>
                  <a:outerShdw blurRad="38100" dist="38100" dir="2700000" algn="tl">
                    <a:srgbClr val="000000">
                      <a:alpha val="43137"/>
                    </a:srgbClr>
                  </a:outerShdw>
                </a:effectLst>
                <a:latin typeface="Arial Black" panose="020B0A04020102020204" pitchFamily="34" charset="0"/>
              </a:rPr>
              <a:t>10 </a:t>
            </a:r>
            <a:r>
              <a:rPr lang="en-US" sz="3600" dirty="0">
                <a:ln>
                  <a:solidFill>
                    <a:schemeClr val="tx1"/>
                  </a:solidFill>
                </a:ln>
                <a:solidFill>
                  <a:schemeClr val="bg1"/>
                </a:solidFill>
                <a:effectLst>
                  <a:outerShdw blurRad="38100" dist="38100" dir="2700000" algn="tl">
                    <a:srgbClr val="000000">
                      <a:alpha val="43137"/>
                    </a:srgbClr>
                  </a:outerShdw>
                </a:effectLst>
                <a:latin typeface="Arial Black" panose="020B0A04020102020204" pitchFamily="34" charset="0"/>
              </a:rPr>
              <a:t>For even when we were with you, we would give you this command: If anyone is not willing to work, let him not eat. </a:t>
            </a:r>
            <a:r>
              <a:rPr lang="en-US" sz="3600" baseline="30000" dirty="0">
                <a:ln>
                  <a:solidFill>
                    <a:schemeClr val="tx1"/>
                  </a:solidFill>
                </a:ln>
                <a:solidFill>
                  <a:schemeClr val="bg1"/>
                </a:solidFill>
                <a:effectLst>
                  <a:outerShdw blurRad="38100" dist="38100" dir="2700000" algn="tl">
                    <a:srgbClr val="000000">
                      <a:alpha val="43137"/>
                    </a:srgbClr>
                  </a:outerShdw>
                </a:effectLst>
                <a:latin typeface="Arial Black" panose="020B0A04020102020204" pitchFamily="34" charset="0"/>
              </a:rPr>
              <a:t>11 </a:t>
            </a:r>
            <a:r>
              <a:rPr lang="en-US" sz="3600" dirty="0">
                <a:ln>
                  <a:solidFill>
                    <a:schemeClr val="tx1"/>
                  </a:solidFill>
                </a:ln>
                <a:solidFill>
                  <a:schemeClr val="bg1"/>
                </a:solidFill>
                <a:effectLst>
                  <a:outerShdw blurRad="38100" dist="38100" dir="2700000" algn="tl">
                    <a:srgbClr val="000000">
                      <a:alpha val="43137"/>
                    </a:srgbClr>
                  </a:outerShdw>
                </a:effectLst>
                <a:latin typeface="Arial Black" panose="020B0A04020102020204" pitchFamily="34" charset="0"/>
              </a:rPr>
              <a:t>For we hear that </a:t>
            </a:r>
            <a:r>
              <a:rPr lang="en-US" sz="3600" dirty="0" smtClean="0">
                <a:ln>
                  <a:solidFill>
                    <a:schemeClr val="tx1"/>
                  </a:solidFill>
                </a:ln>
                <a:solidFill>
                  <a:schemeClr val="bg1"/>
                </a:solidFill>
                <a:effectLst>
                  <a:outerShdw blurRad="38100" dist="38100" dir="2700000" algn="tl">
                    <a:srgbClr val="000000">
                      <a:alpha val="43137"/>
                    </a:srgbClr>
                  </a:outerShdw>
                </a:effectLst>
                <a:latin typeface="Arial Black" panose="020B0A04020102020204" pitchFamily="34" charset="0"/>
              </a:rPr>
              <a:t>some</a:t>
            </a:r>
            <a:endParaRPr lang="en-US" sz="3600" dirty="0">
              <a:ln>
                <a:solidFill>
                  <a:schemeClr val="tx1"/>
                </a:solidFill>
              </a:ln>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3" name="TextBox 2"/>
          <p:cNvSpPr txBox="1"/>
          <p:nvPr/>
        </p:nvSpPr>
        <p:spPr>
          <a:xfrm>
            <a:off x="2286000" y="228600"/>
            <a:ext cx="6553200" cy="707886"/>
          </a:xfrm>
          <a:prstGeom prst="rect">
            <a:avLst/>
          </a:prstGeom>
          <a:noFill/>
        </p:spPr>
        <p:txBody>
          <a:bodyPr wrap="square" rtlCol="0">
            <a:spAutoFit/>
          </a:bodyPr>
          <a:lstStyle/>
          <a:p>
            <a:pPr algn="r"/>
            <a:r>
              <a:rPr lang="en-US" sz="4000" b="1" dirty="0">
                <a:ln w="3175">
                  <a:solidFill>
                    <a:schemeClr val="tx1"/>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a:t>
            </a:r>
            <a:r>
              <a:rPr lang="en-US" sz="4000" b="1" dirty="0" smtClean="0">
                <a:ln w="3175">
                  <a:solidFill>
                    <a:schemeClr val="tx1"/>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Thessalonians 3:6-15</a:t>
            </a:r>
            <a:endParaRPr lang="en-US" sz="4000" b="1" dirty="0">
              <a:ln w="3175">
                <a:solidFill>
                  <a:schemeClr val="tx1"/>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421572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1066800"/>
            <a:ext cx="8382000" cy="5078313"/>
          </a:xfrm>
          <a:prstGeom prst="rect">
            <a:avLst/>
          </a:prstGeom>
          <a:noFill/>
        </p:spPr>
        <p:txBody>
          <a:bodyPr wrap="square" rtlCol="0">
            <a:spAutoFit/>
          </a:bodyPr>
          <a:lstStyle/>
          <a:p>
            <a:r>
              <a:rPr lang="en-US" sz="3600" dirty="0" smtClean="0">
                <a:ln>
                  <a:solidFill>
                    <a:schemeClr val="tx1"/>
                  </a:solidFill>
                </a:ln>
                <a:solidFill>
                  <a:schemeClr val="bg1"/>
                </a:solidFill>
                <a:effectLst>
                  <a:outerShdw blurRad="38100" dist="38100" dir="2700000" algn="tl">
                    <a:srgbClr val="000000">
                      <a:alpha val="43137"/>
                    </a:srgbClr>
                  </a:outerShdw>
                </a:effectLst>
                <a:latin typeface="Arial Black" panose="020B0A04020102020204" pitchFamily="34" charset="0"/>
              </a:rPr>
              <a:t>among </a:t>
            </a:r>
            <a:r>
              <a:rPr lang="en-US" sz="3600" dirty="0">
                <a:ln>
                  <a:solidFill>
                    <a:schemeClr val="tx1"/>
                  </a:solidFill>
                </a:ln>
                <a:solidFill>
                  <a:schemeClr val="bg1"/>
                </a:solidFill>
                <a:effectLst>
                  <a:outerShdw blurRad="38100" dist="38100" dir="2700000" algn="tl">
                    <a:srgbClr val="000000">
                      <a:alpha val="43137"/>
                    </a:srgbClr>
                  </a:outerShdw>
                </a:effectLst>
                <a:latin typeface="Arial Black" panose="020B0A04020102020204" pitchFamily="34" charset="0"/>
              </a:rPr>
              <a:t>you walk in idleness, not busy at </a:t>
            </a:r>
            <a:r>
              <a:rPr lang="en-US" sz="3600" dirty="0" smtClean="0">
                <a:ln>
                  <a:solidFill>
                    <a:schemeClr val="tx1"/>
                  </a:solidFill>
                </a:ln>
                <a:solidFill>
                  <a:schemeClr val="bg1"/>
                </a:solidFill>
                <a:effectLst>
                  <a:outerShdw blurRad="38100" dist="38100" dir="2700000" algn="tl">
                    <a:srgbClr val="000000">
                      <a:alpha val="43137"/>
                    </a:srgbClr>
                  </a:outerShdw>
                </a:effectLst>
                <a:latin typeface="Arial Black" panose="020B0A04020102020204" pitchFamily="34" charset="0"/>
              </a:rPr>
              <a:t>work, but </a:t>
            </a:r>
            <a:r>
              <a:rPr lang="en-US" sz="3600" dirty="0">
                <a:ln>
                  <a:solidFill>
                    <a:schemeClr val="tx1"/>
                  </a:solidFill>
                </a:ln>
                <a:solidFill>
                  <a:schemeClr val="bg1"/>
                </a:solidFill>
                <a:effectLst>
                  <a:outerShdw blurRad="38100" dist="38100" dir="2700000" algn="tl">
                    <a:srgbClr val="000000">
                      <a:alpha val="43137"/>
                    </a:srgbClr>
                  </a:outerShdw>
                </a:effectLst>
                <a:latin typeface="Arial Black" panose="020B0A04020102020204" pitchFamily="34" charset="0"/>
              </a:rPr>
              <a:t> busybodies</a:t>
            </a:r>
            <a:r>
              <a:rPr lang="en-US" sz="3600" dirty="0" smtClean="0">
                <a:ln>
                  <a:solidFill>
                    <a:schemeClr val="tx1"/>
                  </a:solidFill>
                </a:ln>
                <a:solidFill>
                  <a:schemeClr val="bg1"/>
                </a:solidFill>
                <a:effectLst>
                  <a:outerShdw blurRad="38100" dist="38100" dir="2700000" algn="tl">
                    <a:srgbClr val="000000">
                      <a:alpha val="43137"/>
                    </a:srgbClr>
                  </a:outerShdw>
                </a:effectLst>
                <a:latin typeface="Arial Black" panose="020B0A04020102020204" pitchFamily="34" charset="0"/>
              </a:rPr>
              <a:t>. </a:t>
            </a:r>
            <a:r>
              <a:rPr lang="en-US" sz="3600" baseline="30000" dirty="0" smtClean="0">
                <a:ln>
                  <a:solidFill>
                    <a:schemeClr val="tx1"/>
                  </a:solidFill>
                </a:ln>
                <a:solidFill>
                  <a:schemeClr val="bg1"/>
                </a:solidFill>
                <a:effectLst>
                  <a:outerShdw blurRad="38100" dist="38100" dir="2700000" algn="tl">
                    <a:srgbClr val="000000">
                      <a:alpha val="43137"/>
                    </a:srgbClr>
                  </a:outerShdw>
                </a:effectLst>
                <a:latin typeface="Arial Black" panose="020B0A04020102020204" pitchFamily="34" charset="0"/>
              </a:rPr>
              <a:t>12</a:t>
            </a:r>
            <a:r>
              <a:rPr lang="en-US" sz="3600" baseline="30000" dirty="0">
                <a:ln>
                  <a:solidFill>
                    <a:schemeClr val="tx1"/>
                  </a:solidFill>
                </a:ln>
                <a:solidFill>
                  <a:schemeClr val="bg1"/>
                </a:solidFill>
                <a:effectLst>
                  <a:outerShdw blurRad="38100" dist="38100" dir="2700000" algn="tl">
                    <a:srgbClr val="000000">
                      <a:alpha val="43137"/>
                    </a:srgbClr>
                  </a:outerShdw>
                </a:effectLst>
                <a:latin typeface="Arial Black" panose="020B0A04020102020204" pitchFamily="34" charset="0"/>
              </a:rPr>
              <a:t> </a:t>
            </a:r>
            <a:r>
              <a:rPr lang="en-US" sz="3600" dirty="0">
                <a:ln>
                  <a:solidFill>
                    <a:schemeClr val="tx1"/>
                  </a:solidFill>
                </a:ln>
                <a:solidFill>
                  <a:schemeClr val="bg1"/>
                </a:solidFill>
                <a:effectLst>
                  <a:outerShdw blurRad="38100" dist="38100" dir="2700000" algn="tl">
                    <a:srgbClr val="000000">
                      <a:alpha val="43137"/>
                    </a:srgbClr>
                  </a:outerShdw>
                </a:effectLst>
                <a:latin typeface="Arial Black" panose="020B0A04020102020204" pitchFamily="34" charset="0"/>
              </a:rPr>
              <a:t>Now such persons we command and encourage in the Lord Jesus Christ to do their work quietly and to earn their own living.</a:t>
            </a:r>
          </a:p>
          <a:p>
            <a:r>
              <a:rPr lang="en-US" sz="3600" dirty="0">
                <a:ln>
                  <a:solidFill>
                    <a:schemeClr val="tx1"/>
                  </a:solidFill>
                </a:ln>
                <a:solidFill>
                  <a:schemeClr val="bg1"/>
                </a:solidFill>
                <a:effectLst>
                  <a:outerShdw blurRad="38100" dist="38100" dir="2700000" algn="tl">
                    <a:srgbClr val="000000">
                      <a:alpha val="43137"/>
                    </a:srgbClr>
                  </a:outerShdw>
                </a:effectLst>
                <a:latin typeface="Arial Black" panose="020B0A04020102020204" pitchFamily="34" charset="0"/>
              </a:rPr>
              <a:t> </a:t>
            </a:r>
          </a:p>
          <a:p>
            <a:r>
              <a:rPr lang="en-US" sz="3600" dirty="0">
                <a:ln>
                  <a:solidFill>
                    <a:schemeClr val="tx1"/>
                  </a:solidFill>
                </a:ln>
                <a:solidFill>
                  <a:schemeClr val="bg1"/>
                </a:solidFill>
                <a:effectLst>
                  <a:outerShdw blurRad="38100" dist="38100" dir="2700000" algn="tl">
                    <a:srgbClr val="000000">
                      <a:alpha val="43137"/>
                    </a:srgbClr>
                  </a:outerShdw>
                </a:effectLst>
                <a:latin typeface="Arial Black" panose="020B0A04020102020204" pitchFamily="34" charset="0"/>
              </a:rPr>
              <a:t> </a:t>
            </a:r>
          </a:p>
        </p:txBody>
      </p:sp>
      <p:sp>
        <p:nvSpPr>
          <p:cNvPr id="3" name="TextBox 2"/>
          <p:cNvSpPr txBox="1"/>
          <p:nvPr/>
        </p:nvSpPr>
        <p:spPr>
          <a:xfrm>
            <a:off x="2286000" y="228600"/>
            <a:ext cx="6553200" cy="707886"/>
          </a:xfrm>
          <a:prstGeom prst="rect">
            <a:avLst/>
          </a:prstGeom>
          <a:noFill/>
        </p:spPr>
        <p:txBody>
          <a:bodyPr wrap="square" rtlCol="0">
            <a:spAutoFit/>
          </a:bodyPr>
          <a:lstStyle/>
          <a:p>
            <a:pPr algn="r"/>
            <a:r>
              <a:rPr lang="en-US" sz="4000" b="1" dirty="0">
                <a:ln w="3175">
                  <a:solidFill>
                    <a:schemeClr val="tx1"/>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a:t>
            </a:r>
            <a:r>
              <a:rPr lang="en-US" sz="4000" b="1" dirty="0" smtClean="0">
                <a:ln w="3175">
                  <a:solidFill>
                    <a:schemeClr val="tx1"/>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Thessalonians 3:6-15</a:t>
            </a:r>
            <a:endParaRPr lang="en-US" sz="4000" b="1" dirty="0">
              <a:ln w="3175">
                <a:solidFill>
                  <a:schemeClr val="tx1"/>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534841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1066800"/>
            <a:ext cx="8382000" cy="6186309"/>
          </a:xfrm>
          <a:prstGeom prst="rect">
            <a:avLst/>
          </a:prstGeom>
          <a:noFill/>
        </p:spPr>
        <p:txBody>
          <a:bodyPr wrap="square" rtlCol="0">
            <a:spAutoFit/>
          </a:bodyPr>
          <a:lstStyle/>
          <a:p>
            <a:r>
              <a:rPr lang="en-US" sz="3600" baseline="30000" dirty="0" smtClean="0">
                <a:ln>
                  <a:solidFill>
                    <a:schemeClr val="tx1"/>
                  </a:solidFill>
                </a:ln>
                <a:solidFill>
                  <a:schemeClr val="bg1"/>
                </a:solidFill>
                <a:effectLst>
                  <a:outerShdw blurRad="38100" dist="38100" dir="2700000" algn="tl">
                    <a:srgbClr val="000000">
                      <a:alpha val="43137"/>
                    </a:srgbClr>
                  </a:outerShdw>
                </a:effectLst>
                <a:latin typeface="Arial Black" panose="020B0A04020102020204" pitchFamily="34" charset="0"/>
              </a:rPr>
              <a:t>13</a:t>
            </a:r>
            <a:r>
              <a:rPr lang="en-US" sz="3600" baseline="30000" dirty="0">
                <a:ln>
                  <a:solidFill>
                    <a:schemeClr val="tx1"/>
                  </a:solidFill>
                </a:ln>
                <a:solidFill>
                  <a:schemeClr val="bg1"/>
                </a:solidFill>
                <a:effectLst>
                  <a:outerShdw blurRad="38100" dist="38100" dir="2700000" algn="tl">
                    <a:srgbClr val="000000">
                      <a:alpha val="43137"/>
                    </a:srgbClr>
                  </a:outerShdw>
                </a:effectLst>
                <a:latin typeface="Arial Black" panose="020B0A04020102020204" pitchFamily="34" charset="0"/>
              </a:rPr>
              <a:t> </a:t>
            </a:r>
            <a:r>
              <a:rPr lang="en-US" sz="3600" dirty="0">
                <a:ln>
                  <a:solidFill>
                    <a:schemeClr val="tx1"/>
                  </a:solidFill>
                </a:ln>
                <a:solidFill>
                  <a:schemeClr val="bg1"/>
                </a:solidFill>
                <a:effectLst>
                  <a:outerShdw blurRad="38100" dist="38100" dir="2700000" algn="tl">
                    <a:srgbClr val="000000">
                      <a:alpha val="43137"/>
                    </a:srgbClr>
                  </a:outerShdw>
                </a:effectLst>
                <a:latin typeface="Arial Black" panose="020B0A04020102020204" pitchFamily="34" charset="0"/>
              </a:rPr>
              <a:t>As for you, brothers, do not grow weary in doing good. </a:t>
            </a:r>
            <a:r>
              <a:rPr lang="en-US" sz="3600" baseline="30000" dirty="0">
                <a:ln>
                  <a:solidFill>
                    <a:schemeClr val="tx1"/>
                  </a:solidFill>
                </a:ln>
                <a:solidFill>
                  <a:schemeClr val="bg1"/>
                </a:solidFill>
                <a:effectLst>
                  <a:outerShdw blurRad="38100" dist="38100" dir="2700000" algn="tl">
                    <a:srgbClr val="000000">
                      <a:alpha val="43137"/>
                    </a:srgbClr>
                  </a:outerShdw>
                </a:effectLst>
                <a:latin typeface="Arial Black" panose="020B0A04020102020204" pitchFamily="34" charset="0"/>
              </a:rPr>
              <a:t>14 </a:t>
            </a:r>
            <a:r>
              <a:rPr lang="en-US" sz="3600" dirty="0">
                <a:ln>
                  <a:solidFill>
                    <a:schemeClr val="tx1"/>
                  </a:solidFill>
                </a:ln>
                <a:solidFill>
                  <a:schemeClr val="bg1"/>
                </a:solidFill>
                <a:effectLst>
                  <a:outerShdw blurRad="38100" dist="38100" dir="2700000" algn="tl">
                    <a:srgbClr val="000000">
                      <a:alpha val="43137"/>
                    </a:srgbClr>
                  </a:outerShdw>
                </a:effectLst>
                <a:latin typeface="Arial Black" panose="020B0A04020102020204" pitchFamily="34" charset="0"/>
              </a:rPr>
              <a:t>If anyone does not obey what we say in this letter, take note of that person, and have nothing to do with him, that he may be ashamed. </a:t>
            </a:r>
            <a:r>
              <a:rPr lang="en-US" sz="3600" baseline="30000" dirty="0">
                <a:ln>
                  <a:solidFill>
                    <a:schemeClr val="tx1"/>
                  </a:solidFill>
                </a:ln>
                <a:solidFill>
                  <a:schemeClr val="bg1"/>
                </a:solidFill>
                <a:effectLst>
                  <a:outerShdw blurRad="38100" dist="38100" dir="2700000" algn="tl">
                    <a:srgbClr val="000000">
                      <a:alpha val="43137"/>
                    </a:srgbClr>
                  </a:outerShdw>
                </a:effectLst>
                <a:latin typeface="Arial Black" panose="020B0A04020102020204" pitchFamily="34" charset="0"/>
              </a:rPr>
              <a:t>15 </a:t>
            </a:r>
            <a:r>
              <a:rPr lang="en-US" sz="3600" dirty="0">
                <a:ln>
                  <a:solidFill>
                    <a:schemeClr val="tx1"/>
                  </a:solidFill>
                </a:ln>
                <a:solidFill>
                  <a:schemeClr val="bg1"/>
                </a:solidFill>
                <a:effectLst>
                  <a:outerShdw blurRad="38100" dist="38100" dir="2700000" algn="tl">
                    <a:srgbClr val="000000">
                      <a:alpha val="43137"/>
                    </a:srgbClr>
                  </a:outerShdw>
                </a:effectLst>
                <a:latin typeface="Arial Black" panose="020B0A04020102020204" pitchFamily="34" charset="0"/>
              </a:rPr>
              <a:t>Do not regard him as an enemy, but warn him as a brother.</a:t>
            </a:r>
          </a:p>
          <a:p>
            <a:r>
              <a:rPr lang="en-US" sz="3600" dirty="0">
                <a:ln>
                  <a:solidFill>
                    <a:schemeClr val="tx1"/>
                  </a:solidFill>
                </a:ln>
                <a:solidFill>
                  <a:schemeClr val="bg1"/>
                </a:solidFill>
                <a:effectLst>
                  <a:outerShdw blurRad="38100" dist="38100" dir="2700000" algn="tl">
                    <a:srgbClr val="000000">
                      <a:alpha val="43137"/>
                    </a:srgbClr>
                  </a:outerShdw>
                </a:effectLst>
                <a:latin typeface="Arial Black" panose="020B0A04020102020204" pitchFamily="34" charset="0"/>
              </a:rPr>
              <a:t> </a:t>
            </a:r>
          </a:p>
          <a:p>
            <a:r>
              <a:rPr lang="en-US" sz="3600" dirty="0">
                <a:ln>
                  <a:solidFill>
                    <a:schemeClr val="tx1"/>
                  </a:solidFill>
                </a:ln>
                <a:solidFill>
                  <a:schemeClr val="bg1"/>
                </a:solidFill>
                <a:effectLst>
                  <a:outerShdw blurRad="38100" dist="38100" dir="2700000" algn="tl">
                    <a:srgbClr val="000000">
                      <a:alpha val="43137"/>
                    </a:srgbClr>
                  </a:outerShdw>
                </a:effectLst>
                <a:latin typeface="Arial Black" panose="020B0A04020102020204" pitchFamily="34" charset="0"/>
              </a:rPr>
              <a:t> </a:t>
            </a:r>
          </a:p>
        </p:txBody>
      </p:sp>
      <p:sp>
        <p:nvSpPr>
          <p:cNvPr id="3" name="TextBox 2"/>
          <p:cNvSpPr txBox="1"/>
          <p:nvPr/>
        </p:nvSpPr>
        <p:spPr>
          <a:xfrm>
            <a:off x="2286000" y="228600"/>
            <a:ext cx="6553200" cy="707886"/>
          </a:xfrm>
          <a:prstGeom prst="rect">
            <a:avLst/>
          </a:prstGeom>
          <a:noFill/>
        </p:spPr>
        <p:txBody>
          <a:bodyPr wrap="square" rtlCol="0">
            <a:spAutoFit/>
          </a:bodyPr>
          <a:lstStyle/>
          <a:p>
            <a:pPr algn="r"/>
            <a:r>
              <a:rPr lang="en-US" sz="4000" b="1" dirty="0">
                <a:ln w="3175">
                  <a:solidFill>
                    <a:schemeClr val="tx1"/>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a:t>
            </a:r>
            <a:r>
              <a:rPr lang="en-US" sz="4000" b="1" dirty="0" smtClean="0">
                <a:ln w="3175">
                  <a:solidFill>
                    <a:schemeClr val="tx1"/>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Thessalonians 3:6-15</a:t>
            </a:r>
            <a:endParaRPr lang="en-US" sz="4000" b="1" dirty="0">
              <a:ln w="3175">
                <a:solidFill>
                  <a:schemeClr val="tx1"/>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888025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28600" y="228600"/>
            <a:ext cx="8610600" cy="5632311"/>
          </a:xfrm>
          <a:prstGeom prst="rect">
            <a:avLst/>
          </a:prstGeom>
          <a:noFill/>
        </p:spPr>
        <p:txBody>
          <a:bodyPr wrap="square" rtlCol="0">
            <a:spAutoFit/>
          </a:bodyPr>
          <a:lstStyle/>
          <a:p>
            <a:r>
              <a:rPr lang="en-US" sz="3600" dirty="0">
                <a:ln>
                  <a:solidFill>
                    <a:schemeClr val="tx1"/>
                  </a:solidFill>
                </a:ln>
                <a:solidFill>
                  <a:schemeClr val="bg1"/>
                </a:solidFill>
                <a:latin typeface="Arial Black" panose="020B0A04020102020204" pitchFamily="34" charset="0"/>
              </a:rPr>
              <a:t> </a:t>
            </a:r>
          </a:p>
          <a:p>
            <a:r>
              <a:rPr lang="en-US" sz="3600" dirty="0">
                <a:ln>
                  <a:solidFill>
                    <a:schemeClr val="tx1"/>
                  </a:solidFill>
                </a:ln>
                <a:solidFill>
                  <a:schemeClr val="bg1"/>
                </a:solidFill>
                <a:latin typeface="Arial Black" panose="020B0A04020102020204" pitchFamily="34" charset="0"/>
              </a:rPr>
              <a:t>We are to be </a:t>
            </a:r>
            <a:r>
              <a:rPr lang="en-US" sz="3600" dirty="0" smtClean="0">
                <a:ln>
                  <a:solidFill>
                    <a:schemeClr val="tx1"/>
                  </a:solidFill>
                </a:ln>
                <a:solidFill>
                  <a:schemeClr val="bg1"/>
                </a:solidFill>
                <a:latin typeface="Arial Black" panose="020B0A04020102020204" pitchFamily="34" charset="0"/>
              </a:rPr>
              <a:t>___________ </a:t>
            </a:r>
            <a:r>
              <a:rPr lang="en-US" sz="3600" dirty="0">
                <a:ln>
                  <a:solidFill>
                    <a:schemeClr val="tx1"/>
                  </a:solidFill>
                </a:ln>
                <a:solidFill>
                  <a:schemeClr val="bg1"/>
                </a:solidFill>
                <a:latin typeface="Arial Black" panose="020B0A04020102020204" pitchFamily="34" charset="0"/>
              </a:rPr>
              <a:t>to the word of God</a:t>
            </a:r>
          </a:p>
          <a:p>
            <a:r>
              <a:rPr lang="en-US" sz="3600" dirty="0">
                <a:ln>
                  <a:solidFill>
                    <a:schemeClr val="tx1"/>
                  </a:solidFill>
                </a:ln>
                <a:solidFill>
                  <a:schemeClr val="bg1"/>
                </a:solidFill>
                <a:latin typeface="Arial Black" panose="020B0A04020102020204" pitchFamily="34" charset="0"/>
              </a:rPr>
              <a:t> </a:t>
            </a:r>
          </a:p>
          <a:p>
            <a:r>
              <a:rPr lang="en-US" sz="3600" dirty="0">
                <a:ln>
                  <a:solidFill>
                    <a:schemeClr val="tx1"/>
                  </a:solidFill>
                </a:ln>
                <a:solidFill>
                  <a:schemeClr val="bg1"/>
                </a:solidFill>
                <a:latin typeface="Arial Black" panose="020B0A04020102020204" pitchFamily="34" charset="0"/>
              </a:rPr>
              <a:t>We are to live as </a:t>
            </a:r>
            <a:r>
              <a:rPr lang="en-US" sz="3600" dirty="0" smtClean="0">
                <a:ln>
                  <a:solidFill>
                    <a:schemeClr val="tx1"/>
                  </a:solidFill>
                </a:ln>
                <a:solidFill>
                  <a:schemeClr val="bg1"/>
                </a:solidFill>
                <a:latin typeface="Arial Black" panose="020B0A04020102020204" pitchFamily="34" charset="0"/>
              </a:rPr>
              <a:t>___________ </a:t>
            </a:r>
            <a:r>
              <a:rPr lang="en-US" sz="3600" dirty="0">
                <a:ln>
                  <a:solidFill>
                    <a:schemeClr val="tx1"/>
                  </a:solidFill>
                </a:ln>
                <a:solidFill>
                  <a:schemeClr val="bg1"/>
                </a:solidFill>
                <a:latin typeface="Arial Black" panose="020B0A04020102020204" pitchFamily="34" charset="0"/>
              </a:rPr>
              <a:t>to others in obedience</a:t>
            </a:r>
          </a:p>
          <a:p>
            <a:r>
              <a:rPr lang="en-US" sz="3600" dirty="0">
                <a:ln>
                  <a:solidFill>
                    <a:schemeClr val="tx1"/>
                  </a:solidFill>
                </a:ln>
                <a:solidFill>
                  <a:schemeClr val="bg1"/>
                </a:solidFill>
                <a:latin typeface="Arial Black" panose="020B0A04020102020204" pitchFamily="34" charset="0"/>
              </a:rPr>
              <a:t> </a:t>
            </a:r>
          </a:p>
          <a:p>
            <a:r>
              <a:rPr lang="en-US" sz="3600" dirty="0">
                <a:ln>
                  <a:solidFill>
                    <a:schemeClr val="tx1"/>
                  </a:solidFill>
                </a:ln>
                <a:solidFill>
                  <a:schemeClr val="bg1"/>
                </a:solidFill>
                <a:latin typeface="Arial Black" panose="020B0A04020102020204" pitchFamily="34" charset="0"/>
              </a:rPr>
              <a:t>We are not to </a:t>
            </a:r>
            <a:r>
              <a:rPr lang="en-US" sz="3600" dirty="0" smtClean="0">
                <a:ln>
                  <a:solidFill>
                    <a:schemeClr val="tx1"/>
                  </a:solidFill>
                </a:ln>
                <a:solidFill>
                  <a:schemeClr val="bg1"/>
                </a:solidFill>
                <a:latin typeface="Arial Black" panose="020B0A04020102020204" pitchFamily="34" charset="0"/>
              </a:rPr>
              <a:t>__________, __________ </a:t>
            </a:r>
            <a:r>
              <a:rPr lang="en-US" sz="3600" dirty="0">
                <a:ln>
                  <a:solidFill>
                    <a:schemeClr val="tx1"/>
                  </a:solidFill>
                </a:ln>
                <a:solidFill>
                  <a:schemeClr val="bg1"/>
                </a:solidFill>
                <a:latin typeface="Arial Black" panose="020B0A04020102020204" pitchFamily="34" charset="0"/>
              </a:rPr>
              <a:t>or </a:t>
            </a:r>
            <a:r>
              <a:rPr lang="en-US" sz="3600" dirty="0" smtClean="0">
                <a:ln>
                  <a:solidFill>
                    <a:schemeClr val="tx1"/>
                  </a:solidFill>
                </a:ln>
                <a:solidFill>
                  <a:schemeClr val="bg1"/>
                </a:solidFill>
                <a:latin typeface="Arial Black" panose="020B0A04020102020204" pitchFamily="34" charset="0"/>
              </a:rPr>
              <a:t>________ </a:t>
            </a:r>
            <a:r>
              <a:rPr lang="en-US" sz="3600" dirty="0">
                <a:ln>
                  <a:solidFill>
                    <a:schemeClr val="tx1"/>
                  </a:solidFill>
                </a:ln>
                <a:solidFill>
                  <a:schemeClr val="bg1"/>
                </a:solidFill>
                <a:latin typeface="Arial Black" panose="020B0A04020102020204" pitchFamily="34" charset="0"/>
              </a:rPr>
              <a:t>those who do not.</a:t>
            </a:r>
          </a:p>
          <a:p>
            <a:r>
              <a:rPr lang="en-US" sz="3600" dirty="0">
                <a:ln>
                  <a:solidFill>
                    <a:schemeClr val="tx1"/>
                  </a:solidFill>
                </a:ln>
                <a:solidFill>
                  <a:schemeClr val="bg1"/>
                </a:solidFill>
                <a:latin typeface="Arial Black" panose="020B0A04020102020204" pitchFamily="34" charset="0"/>
              </a:rPr>
              <a:t> </a:t>
            </a:r>
          </a:p>
        </p:txBody>
      </p:sp>
      <p:sp>
        <p:nvSpPr>
          <p:cNvPr id="8" name="TextBox 7"/>
          <p:cNvSpPr txBox="1"/>
          <p:nvPr/>
        </p:nvSpPr>
        <p:spPr>
          <a:xfrm>
            <a:off x="3657600" y="762000"/>
            <a:ext cx="3048000" cy="646331"/>
          </a:xfrm>
          <a:prstGeom prst="rect">
            <a:avLst/>
          </a:prstGeom>
          <a:noFill/>
        </p:spPr>
        <p:txBody>
          <a:bodyPr wrap="square" rtlCol="0">
            <a:spAutoFit/>
          </a:bodyPr>
          <a:lstStyle/>
          <a:p>
            <a:r>
              <a:rPr lang="en-US" sz="3600" b="1" dirty="0" smtClean="0">
                <a:ln w="3175">
                  <a:solidFill>
                    <a:schemeClr val="tx1"/>
                  </a:solidFill>
                </a:ln>
                <a:solidFill>
                  <a:schemeClr val="bg1"/>
                </a:solidFill>
                <a:effectLst>
                  <a:outerShdw blurRad="38100" dist="38100" dir="2700000" algn="tl">
                    <a:srgbClr val="000000">
                      <a:alpha val="43137"/>
                    </a:srgbClr>
                  </a:outerShdw>
                </a:effectLst>
                <a:latin typeface="Arial Black" panose="020B0A04020102020204" pitchFamily="34" charset="0"/>
                <a:cs typeface="Arial" panose="020B0604020202020204" pitchFamily="34" charset="0"/>
              </a:rPr>
              <a:t>obedient</a:t>
            </a:r>
            <a:endParaRPr lang="en-US" sz="3600" b="1" dirty="0">
              <a:ln w="3175">
                <a:solidFill>
                  <a:schemeClr val="tx1"/>
                </a:solidFill>
              </a:ln>
              <a:solidFill>
                <a:schemeClr val="bg1"/>
              </a:solidFill>
              <a:effectLst>
                <a:outerShdw blurRad="38100" dist="38100" dir="2700000" algn="tl">
                  <a:srgbClr val="000000">
                    <a:alpha val="43137"/>
                  </a:srgbClr>
                </a:outerShdw>
              </a:effectLst>
              <a:latin typeface="Arial Black" panose="020B0A04020102020204" pitchFamily="34" charset="0"/>
              <a:cs typeface="Arial" panose="020B0604020202020204" pitchFamily="34" charset="0"/>
            </a:endParaRPr>
          </a:p>
        </p:txBody>
      </p:sp>
      <p:sp>
        <p:nvSpPr>
          <p:cNvPr id="10" name="TextBox 9"/>
          <p:cNvSpPr txBox="1"/>
          <p:nvPr/>
        </p:nvSpPr>
        <p:spPr>
          <a:xfrm>
            <a:off x="4645904" y="2362200"/>
            <a:ext cx="2669295" cy="646331"/>
          </a:xfrm>
          <a:prstGeom prst="rect">
            <a:avLst/>
          </a:prstGeom>
          <a:noFill/>
        </p:spPr>
        <p:txBody>
          <a:bodyPr wrap="square" rtlCol="0">
            <a:spAutoFit/>
          </a:bodyPr>
          <a:lstStyle/>
          <a:p>
            <a:r>
              <a:rPr lang="en-US" sz="3600" b="1" dirty="0" smtClean="0">
                <a:ln w="3175">
                  <a:solidFill>
                    <a:schemeClr val="tx1"/>
                  </a:solidFill>
                </a:ln>
                <a:solidFill>
                  <a:schemeClr val="bg1"/>
                </a:solidFill>
                <a:effectLst>
                  <a:outerShdw blurRad="38100" dist="38100" dir="2700000" algn="tl">
                    <a:srgbClr val="000000">
                      <a:alpha val="43137"/>
                    </a:srgbClr>
                  </a:outerShdw>
                </a:effectLst>
                <a:latin typeface="Arial Black" panose="020B0A04020102020204" pitchFamily="34" charset="0"/>
                <a:cs typeface="Arial" panose="020B0604020202020204" pitchFamily="34" charset="0"/>
              </a:rPr>
              <a:t>examples</a:t>
            </a:r>
            <a:endParaRPr lang="en-US" sz="3600" b="1" dirty="0">
              <a:ln w="3175">
                <a:solidFill>
                  <a:schemeClr val="tx1"/>
                </a:solidFill>
              </a:ln>
              <a:solidFill>
                <a:schemeClr val="bg1"/>
              </a:solidFill>
              <a:effectLst>
                <a:outerShdw blurRad="38100" dist="38100" dir="2700000" algn="tl">
                  <a:srgbClr val="000000">
                    <a:alpha val="43137"/>
                  </a:srgbClr>
                </a:outerShdw>
              </a:effectLst>
              <a:latin typeface="Arial Black" panose="020B0A04020102020204" pitchFamily="34" charset="0"/>
              <a:cs typeface="Arial" panose="020B0604020202020204" pitchFamily="34" charset="0"/>
            </a:endParaRPr>
          </a:p>
        </p:txBody>
      </p:sp>
      <p:sp>
        <p:nvSpPr>
          <p:cNvPr id="12" name="TextBox 11"/>
          <p:cNvSpPr txBox="1"/>
          <p:nvPr/>
        </p:nvSpPr>
        <p:spPr>
          <a:xfrm>
            <a:off x="990600" y="4572000"/>
            <a:ext cx="3048000" cy="646331"/>
          </a:xfrm>
          <a:prstGeom prst="rect">
            <a:avLst/>
          </a:prstGeom>
          <a:noFill/>
        </p:spPr>
        <p:txBody>
          <a:bodyPr wrap="square" rtlCol="0">
            <a:spAutoFit/>
          </a:bodyPr>
          <a:lstStyle/>
          <a:p>
            <a:r>
              <a:rPr lang="en-US" sz="3600" b="1" dirty="0" smtClean="0">
                <a:ln w="3175">
                  <a:solidFill>
                    <a:sysClr val="windowText" lastClr="000000"/>
                  </a:solidFill>
                </a:ln>
                <a:solidFill>
                  <a:schemeClr val="bg1"/>
                </a:solidFill>
                <a:effectLst>
                  <a:outerShdw blurRad="38100" dist="38100" dir="2700000" algn="tl">
                    <a:srgbClr val="000000">
                      <a:alpha val="43137"/>
                    </a:srgbClr>
                  </a:outerShdw>
                </a:effectLst>
                <a:latin typeface="Arial Black" panose="020B0A04020102020204" pitchFamily="34" charset="0"/>
                <a:cs typeface="Arial" panose="020B0604020202020204" pitchFamily="34" charset="0"/>
              </a:rPr>
              <a:t>enable</a:t>
            </a:r>
            <a:endParaRPr lang="en-US" sz="3600" b="1" dirty="0">
              <a:ln w="3175">
                <a:solidFill>
                  <a:sysClr val="windowText" lastClr="000000"/>
                </a:solidFill>
              </a:ln>
              <a:solidFill>
                <a:schemeClr val="bg1"/>
              </a:solidFill>
              <a:effectLst>
                <a:outerShdw blurRad="38100" dist="38100" dir="2700000" algn="tl">
                  <a:srgbClr val="000000">
                    <a:alpha val="43137"/>
                  </a:srgbClr>
                </a:outerShdw>
              </a:effectLst>
              <a:latin typeface="Arial Black" panose="020B0A04020102020204" pitchFamily="34" charset="0"/>
              <a:cs typeface="Arial" panose="020B0604020202020204" pitchFamily="34" charset="0"/>
            </a:endParaRPr>
          </a:p>
        </p:txBody>
      </p:sp>
      <p:sp>
        <p:nvSpPr>
          <p:cNvPr id="7" name="TextBox 6"/>
          <p:cNvSpPr txBox="1"/>
          <p:nvPr/>
        </p:nvSpPr>
        <p:spPr>
          <a:xfrm>
            <a:off x="3886200" y="3962400"/>
            <a:ext cx="3048000" cy="646331"/>
          </a:xfrm>
          <a:prstGeom prst="rect">
            <a:avLst/>
          </a:prstGeom>
          <a:noFill/>
        </p:spPr>
        <p:txBody>
          <a:bodyPr wrap="square" rtlCol="0">
            <a:spAutoFit/>
          </a:bodyPr>
          <a:lstStyle/>
          <a:p>
            <a:r>
              <a:rPr lang="en-US" sz="3600" b="1" dirty="0" smtClean="0">
                <a:ln w="3175">
                  <a:solidFill>
                    <a:sysClr val="windowText" lastClr="000000"/>
                  </a:solidFill>
                </a:ln>
                <a:solidFill>
                  <a:schemeClr val="bg1"/>
                </a:solidFill>
                <a:effectLst>
                  <a:outerShdw blurRad="38100" dist="38100" dir="2700000" algn="tl">
                    <a:srgbClr val="000000">
                      <a:alpha val="43137"/>
                    </a:srgbClr>
                  </a:outerShdw>
                </a:effectLst>
                <a:latin typeface="Arial Black" panose="020B0A04020102020204" pitchFamily="34" charset="0"/>
                <a:cs typeface="Arial" panose="020B0604020202020204" pitchFamily="34" charset="0"/>
              </a:rPr>
              <a:t>approve</a:t>
            </a:r>
            <a:endParaRPr lang="en-US" sz="3600" b="1" dirty="0">
              <a:ln w="3175">
                <a:solidFill>
                  <a:sysClr val="windowText" lastClr="000000"/>
                </a:solidFill>
              </a:ln>
              <a:solidFill>
                <a:schemeClr val="bg1"/>
              </a:solidFill>
              <a:effectLst>
                <a:outerShdw blurRad="38100" dist="38100" dir="2700000" algn="tl">
                  <a:srgbClr val="000000">
                    <a:alpha val="43137"/>
                  </a:srgbClr>
                </a:outerShdw>
              </a:effectLst>
              <a:latin typeface="Arial Black" panose="020B0A04020102020204" pitchFamily="34" charset="0"/>
              <a:cs typeface="Arial" panose="020B0604020202020204" pitchFamily="34" charset="0"/>
            </a:endParaRPr>
          </a:p>
        </p:txBody>
      </p:sp>
      <p:sp>
        <p:nvSpPr>
          <p:cNvPr id="9" name="TextBox 8"/>
          <p:cNvSpPr txBox="1"/>
          <p:nvPr/>
        </p:nvSpPr>
        <p:spPr>
          <a:xfrm>
            <a:off x="6437751" y="3962400"/>
            <a:ext cx="3048000" cy="646331"/>
          </a:xfrm>
          <a:prstGeom prst="rect">
            <a:avLst/>
          </a:prstGeom>
          <a:noFill/>
        </p:spPr>
        <p:txBody>
          <a:bodyPr wrap="square" rtlCol="0">
            <a:spAutoFit/>
          </a:bodyPr>
          <a:lstStyle/>
          <a:p>
            <a:r>
              <a:rPr lang="en-US" sz="3600" b="1" dirty="0" smtClean="0">
                <a:ln w="3175">
                  <a:solidFill>
                    <a:sysClr val="windowText" lastClr="000000"/>
                  </a:solidFill>
                </a:ln>
                <a:solidFill>
                  <a:schemeClr val="bg1"/>
                </a:solidFill>
                <a:effectLst>
                  <a:outerShdw blurRad="38100" dist="38100" dir="2700000" algn="tl">
                    <a:srgbClr val="000000">
                      <a:alpha val="43137"/>
                    </a:srgbClr>
                  </a:outerShdw>
                </a:effectLst>
                <a:latin typeface="Arial Black" panose="020B0A04020102020204" pitchFamily="34" charset="0"/>
                <a:cs typeface="Arial" panose="020B0604020202020204" pitchFamily="34" charset="0"/>
              </a:rPr>
              <a:t>condone</a:t>
            </a:r>
            <a:endParaRPr lang="en-US" sz="3600" b="1" dirty="0">
              <a:ln w="3175">
                <a:solidFill>
                  <a:sysClr val="windowText" lastClr="000000"/>
                </a:solidFill>
              </a:ln>
              <a:solidFill>
                <a:schemeClr val="bg1"/>
              </a:solidFill>
              <a:effectLst>
                <a:outerShdw blurRad="38100" dist="38100" dir="2700000" algn="tl">
                  <a:srgbClr val="000000">
                    <a:alpha val="43137"/>
                  </a:srgbClr>
                </a:outerShdw>
              </a:effectLst>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2428007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8">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8">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nodeType="click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animEffect transition="in" filter="fade">
                                      <p:cBhvr>
                                        <p:cTn id="15" dur="1000"/>
                                        <p:tgtEl>
                                          <p:spTgt spid="10">
                                            <p:txEl>
                                              <p:pRg st="0" end="0"/>
                                            </p:txEl>
                                          </p:spTgt>
                                        </p:tgtEl>
                                      </p:cBhvr>
                                    </p:animEffect>
                                    <p:anim calcmode="lin" valueType="num">
                                      <p:cBhvr>
                                        <p:cTn id="16"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10">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nodeType="click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animEffect transition="in" filter="fade">
                                      <p:cBhvr>
                                        <p:cTn id="23" dur="1000"/>
                                        <p:tgtEl>
                                          <p:spTgt spid="7">
                                            <p:txEl>
                                              <p:pRg st="0" end="0"/>
                                            </p:txEl>
                                          </p:spTgt>
                                        </p:tgtEl>
                                      </p:cBhvr>
                                    </p:animEffect>
                                    <p:anim calcmode="lin" valueType="num">
                                      <p:cBhvr>
                                        <p:cTn id="24"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7">
                                            <p:txEl>
                                              <p:pRg st="0" end="0"/>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7">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nodeType="clickEffect">
                                  <p:stCondLst>
                                    <p:cond delay="0"/>
                                  </p:stCondLst>
                                  <p:childTnLst>
                                    <p:set>
                                      <p:cBhvr>
                                        <p:cTn id="30" dur="1" fill="hold">
                                          <p:stCondLst>
                                            <p:cond delay="0"/>
                                          </p:stCondLst>
                                        </p:cTn>
                                        <p:tgtEl>
                                          <p:spTgt spid="9">
                                            <p:txEl>
                                              <p:pRg st="0" end="0"/>
                                            </p:txEl>
                                          </p:spTgt>
                                        </p:tgtEl>
                                        <p:attrNameLst>
                                          <p:attrName>style.visibility</p:attrName>
                                        </p:attrNameLst>
                                      </p:cBhvr>
                                      <p:to>
                                        <p:strVal val="visible"/>
                                      </p:to>
                                    </p:set>
                                    <p:animEffect transition="in" filter="fade">
                                      <p:cBhvr>
                                        <p:cTn id="31" dur="1000"/>
                                        <p:tgtEl>
                                          <p:spTgt spid="9">
                                            <p:txEl>
                                              <p:pRg st="0" end="0"/>
                                            </p:txEl>
                                          </p:spTgt>
                                        </p:tgtEl>
                                      </p:cBhvr>
                                    </p:animEffect>
                                    <p:anim calcmode="lin" valueType="num">
                                      <p:cBhvr>
                                        <p:cTn id="32"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9">
                                            <p:txEl>
                                              <p:pRg st="0" end="0"/>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9">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7" presetClass="entr" presetSubtype="0" fill="hold" nodeType="clickEffect">
                                  <p:stCondLst>
                                    <p:cond delay="0"/>
                                  </p:stCondLst>
                                  <p:childTnLst>
                                    <p:set>
                                      <p:cBhvr>
                                        <p:cTn id="38" dur="1" fill="hold">
                                          <p:stCondLst>
                                            <p:cond delay="0"/>
                                          </p:stCondLst>
                                        </p:cTn>
                                        <p:tgtEl>
                                          <p:spTgt spid="12">
                                            <p:txEl>
                                              <p:pRg st="0" end="0"/>
                                            </p:txEl>
                                          </p:spTgt>
                                        </p:tgtEl>
                                        <p:attrNameLst>
                                          <p:attrName>style.visibility</p:attrName>
                                        </p:attrNameLst>
                                      </p:cBhvr>
                                      <p:to>
                                        <p:strVal val="visible"/>
                                      </p:to>
                                    </p:set>
                                    <p:animEffect transition="in" filter="fade">
                                      <p:cBhvr>
                                        <p:cTn id="39" dur="1000"/>
                                        <p:tgtEl>
                                          <p:spTgt spid="12">
                                            <p:txEl>
                                              <p:pRg st="0" end="0"/>
                                            </p:txEl>
                                          </p:spTgt>
                                        </p:tgtEl>
                                      </p:cBhvr>
                                    </p:animEffect>
                                    <p:anim calcmode="lin" valueType="num">
                                      <p:cBhvr>
                                        <p:cTn id="40"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1" dur="900" decel="100000" fill="hold"/>
                                        <p:tgtEl>
                                          <p:spTgt spid="12">
                                            <p:txEl>
                                              <p:pRg st="0" end="0"/>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
                                            <p:txEl>
                                              <p:pRg st="0" end="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373</TotalTime>
  <Words>46</Words>
  <Application>Microsoft Office PowerPoint</Application>
  <PresentationFormat>On-screen Show (4:3)</PresentationFormat>
  <Paragraphs>31</Paragraphs>
  <Slides>10</Slides>
  <Notes>1</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Grizli777</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River Rock Church</dc:creator>
  <cp:lastModifiedBy>Mac</cp:lastModifiedBy>
  <cp:revision>44</cp:revision>
  <dcterms:created xsi:type="dcterms:W3CDTF">2014-05-26T23:27:05Z</dcterms:created>
  <dcterms:modified xsi:type="dcterms:W3CDTF">2015-11-07T18:14:59Z</dcterms:modified>
</cp:coreProperties>
</file>