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B4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3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4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5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2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7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9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5A2B-6BC9-4221-BB25-BA9EE097B0E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C49-A56F-4D45-9C69-D6E49DFAC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2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"/>
          <a:stretch/>
        </p:blipFill>
        <p:spPr bwMode="auto">
          <a:xfrm>
            <a:off x="0" y="0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10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1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"/>
          <a:stretch/>
        </p:blipFill>
        <p:spPr bwMode="auto">
          <a:xfrm>
            <a:off x="0" y="-7938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59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49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01663"/>
            <a:ext cx="789463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5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754063"/>
            <a:ext cx="77120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15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7038"/>
            <a:ext cx="7847013" cy="60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00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09638"/>
            <a:ext cx="78041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7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90575"/>
            <a:ext cx="7980363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6" y="790575"/>
            <a:ext cx="2895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6" y="1447800"/>
            <a:ext cx="173196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" y="2992438"/>
            <a:ext cx="2073275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94150"/>
            <a:ext cx="13541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48238"/>
            <a:ext cx="1670050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92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6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Mac</cp:lastModifiedBy>
  <cp:revision>6</cp:revision>
  <dcterms:created xsi:type="dcterms:W3CDTF">2015-08-06T04:27:59Z</dcterms:created>
  <dcterms:modified xsi:type="dcterms:W3CDTF">2015-08-06T05:43:30Z</dcterms:modified>
</cp:coreProperties>
</file>