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412" r:id="rId3"/>
    <p:sldId id="388" r:id="rId4"/>
    <p:sldId id="413" r:id="rId5"/>
    <p:sldId id="415" r:id="rId6"/>
    <p:sldId id="411" r:id="rId7"/>
    <p:sldId id="410" r:id="rId8"/>
    <p:sldId id="414" r:id="rId9"/>
    <p:sldId id="374" r:id="rId10"/>
    <p:sldId id="372" r:id="rId11"/>
    <p:sldId id="373" r:id="rId12"/>
    <p:sldId id="375" r:id="rId13"/>
    <p:sldId id="385" r:id="rId14"/>
    <p:sldId id="393" r:id="rId15"/>
    <p:sldId id="405" r:id="rId16"/>
    <p:sldId id="406" r:id="rId17"/>
    <p:sldId id="407" r:id="rId18"/>
    <p:sldId id="3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2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>
        <p:scale>
          <a:sx n="60" d="100"/>
          <a:sy n="60" d="100"/>
        </p:scale>
        <p:origin x="-2340" y="-15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572B-62FC-475D-92C2-2E046817CA43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AFC1E-DCAD-4D3C-9643-378AE185B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6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Karl Verkade - Ambient Pad Bases - 01 F Pad Ba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6502"/>
                  <p14:fade in="25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1400" y="2628900"/>
            <a:ext cx="19812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Defused" panose="02000800000000020004" pitchFamily="2" charset="0"/>
              </a:rPr>
              <a:t>LIVING </a:t>
            </a:r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FAITH</a:t>
            </a:r>
            <a:r>
              <a:rPr lang="en-US" sz="6000" dirty="0" smtClean="0">
                <a:latin typeface="Defused" panose="02000800000000020004" pitchFamily="2" charset="0"/>
              </a:rPr>
              <a:t>FUL</a:t>
            </a:r>
            <a:endParaRPr lang="en-US" sz="6000" dirty="0"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Defused" panose="02000800000000020004" pitchFamily="2" charset="0"/>
              </a:rPr>
              <a:t>IN TROUBLED TIMES</a:t>
            </a:r>
            <a:endParaRPr lang="en-US" sz="48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  <p:sndAc>
          <p:endSnd/>
        </p:sndAc>
      </p:transition>
    </mc:Choice>
    <mc:Fallback xmlns="">
      <p:transition spd="slow" advClick="0" advTm="0">
        <p:fade thruBlk="1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9183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09350" y="2667000"/>
            <a:ext cx="8125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Defused" panose="02000800000000020004" pitchFamily="2" charset="0"/>
              </a:rPr>
              <a:t>LIVING FAITHFUL</a:t>
            </a:r>
            <a:endParaRPr lang="en-US" sz="6000" dirty="0">
              <a:solidFill>
                <a:schemeClr val="bg1"/>
              </a:solidFill>
              <a:latin typeface="Defused" panose="02000800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044" y="3352800"/>
            <a:ext cx="8109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Defused" panose="02000800000000020004" pitchFamily="2" charset="0"/>
              </a:rPr>
              <a:t>IN TROUBLED TIMES</a:t>
            </a:r>
            <a:endParaRPr lang="en-US" sz="4800" dirty="0">
              <a:latin typeface="Defused" panose="020008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2078037"/>
            <a:ext cx="22796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987675"/>
            <a:ext cx="13223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02075"/>
            <a:ext cx="20478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816475"/>
            <a:ext cx="33162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3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463675"/>
            <a:ext cx="2578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2875"/>
            <a:ext cx="28956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7" y="4206875"/>
            <a:ext cx="20177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23653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2590800"/>
            <a:ext cx="15970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505200"/>
            <a:ext cx="16891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5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566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r="14546"/>
          <a:stretch/>
        </p:blipFill>
        <p:spPr bwMode="auto">
          <a:xfrm>
            <a:off x="-1" y="-76200"/>
            <a:ext cx="9144001" cy="694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" r="18779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" r="550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2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220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65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t="10512" r="21637" b="136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5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6" r="552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 thruBlk="1"/>
      </p:transition>
    </mc:Choice>
    <mc:Fallback xmlns="">
      <p:transition spd="slow" advClick="0" advTm="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7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fade thruBlk="1"/>
      </p:transition>
    </mc:Choice>
    <mc:Fallback xmlns="">
      <p:transition spd="slow" advClick="0" advTm="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5355</TotalTime>
  <Words>15</Words>
  <Application>Microsoft Office PowerPoint</Application>
  <PresentationFormat>On-screen Show (4:3)</PresentationFormat>
  <Paragraphs>6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Mac</cp:lastModifiedBy>
  <cp:revision>113</cp:revision>
  <dcterms:created xsi:type="dcterms:W3CDTF">2015-03-11T18:47:51Z</dcterms:created>
  <dcterms:modified xsi:type="dcterms:W3CDTF">2015-06-23T22:18:45Z</dcterms:modified>
</cp:coreProperties>
</file>